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7"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374"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34" clrIdx="0"/>
  <p:cmAuthor id="1" name="mustafa" initials="m"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79581" autoAdjust="0"/>
  </p:normalViewPr>
  <p:slideViewPr>
    <p:cSldViewPr>
      <p:cViewPr varScale="1">
        <p:scale>
          <a:sx n="60" d="100"/>
          <a:sy n="60" d="100"/>
        </p:scale>
        <p:origin x="170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AE507-1848-49D5-8543-0CADF20464BF}" type="doc">
      <dgm:prSet loTypeId="urn:microsoft.com/office/officeart/2005/8/layout/cycle3" loCatId="cycle" qsTypeId="urn:microsoft.com/office/officeart/2005/8/quickstyle/simple1" qsCatId="simple" csTypeId="urn:microsoft.com/office/officeart/2005/8/colors/accent1_2" csCatId="accent1" phldr="1"/>
      <dgm:spPr/>
    </dgm:pt>
    <dgm:pt modelId="{09EEE8F7-E9CF-4A4C-9A61-364CC1772DF9}">
      <dgm:prSet phldrT="[Text]" custT="1"/>
      <dgm:spPr/>
      <dgm:t>
        <a:bodyPr/>
        <a:lstStyle/>
        <a:p>
          <a:r>
            <a:rPr lang="tr-TR" sz="1600" b="1" dirty="0" smtClean="0"/>
            <a:t>Bir kereden bir şey olmaz.</a:t>
          </a:r>
          <a:endParaRPr lang="en-US" sz="1600" dirty="0"/>
        </a:p>
      </dgm:t>
    </dgm:pt>
    <dgm:pt modelId="{97114667-FF84-4426-882B-7BD8126AE55C}" type="parTrans" cxnId="{7B02C9CB-3150-4699-82E9-42271BC2BC94}">
      <dgm:prSet/>
      <dgm:spPr/>
      <dgm:t>
        <a:bodyPr/>
        <a:lstStyle/>
        <a:p>
          <a:endParaRPr lang="en-US"/>
        </a:p>
      </dgm:t>
    </dgm:pt>
    <dgm:pt modelId="{E36E4FB4-08E7-4E00-9CF4-E675F964A63D}" type="sibTrans" cxnId="{7B02C9CB-3150-4699-82E9-42271BC2BC94}">
      <dgm:prSet/>
      <dgm:spPr/>
      <dgm:t>
        <a:bodyPr/>
        <a:lstStyle/>
        <a:p>
          <a:endParaRPr lang="en-US"/>
        </a:p>
      </dgm:t>
    </dgm:pt>
    <dgm:pt modelId="{83F1DBA9-8E82-4D78-B5AB-620F152BF276}">
      <dgm:prSet phldrT="[Text]" custT="1"/>
      <dgm:spPr/>
      <dgm:t>
        <a:bodyPr/>
        <a:lstStyle/>
        <a:p>
          <a:r>
            <a:rPr lang="tr-TR" sz="1600" b="1" dirty="0" smtClean="0"/>
            <a:t>Bir kereden başka asla!</a:t>
          </a:r>
          <a:endParaRPr lang="en-US" sz="1600" dirty="0"/>
        </a:p>
      </dgm:t>
    </dgm:pt>
    <dgm:pt modelId="{318CD9D6-69A6-433C-81C2-BF1A2E19D009}" type="parTrans" cxnId="{B7A0525E-3BF4-4751-B183-758F1D3F39C8}">
      <dgm:prSet/>
      <dgm:spPr/>
      <dgm:t>
        <a:bodyPr/>
        <a:lstStyle/>
        <a:p>
          <a:endParaRPr lang="en-US"/>
        </a:p>
      </dgm:t>
    </dgm:pt>
    <dgm:pt modelId="{53988B74-EB7C-4322-A7B0-09C16658DFEB}" type="sibTrans" cxnId="{B7A0525E-3BF4-4751-B183-758F1D3F39C8}">
      <dgm:prSet/>
      <dgm:spPr/>
      <dgm:t>
        <a:bodyPr/>
        <a:lstStyle/>
        <a:p>
          <a:endParaRPr lang="en-US"/>
        </a:p>
      </dgm:t>
    </dgm:pt>
    <dgm:pt modelId="{C77719C9-6B78-4695-A202-358D690ABE30}">
      <dgm:prSet phldrT="[Text]" custT="1"/>
      <dgm:spPr/>
      <dgm:t>
        <a:bodyPr/>
        <a:lstStyle/>
        <a:p>
          <a:r>
            <a:rPr lang="tr-TR" sz="1600" b="1" dirty="0" smtClean="0"/>
            <a:t>Ben bağımlı olmam.</a:t>
          </a:r>
          <a:endParaRPr lang="en-US" sz="1600" dirty="0"/>
        </a:p>
      </dgm:t>
    </dgm:pt>
    <dgm:pt modelId="{69322730-7014-4C90-992E-DB142900D56D}" type="parTrans" cxnId="{9E9F6BCF-5BAB-41CC-BD3C-0E4C2991A749}">
      <dgm:prSet/>
      <dgm:spPr/>
      <dgm:t>
        <a:bodyPr/>
        <a:lstStyle/>
        <a:p>
          <a:endParaRPr lang="en-US"/>
        </a:p>
      </dgm:t>
    </dgm:pt>
    <dgm:pt modelId="{9AA3C0D3-1B64-440F-ACEC-D78D61459CB8}" type="sibTrans" cxnId="{9E9F6BCF-5BAB-41CC-BD3C-0E4C2991A749}">
      <dgm:prSet/>
      <dgm:spPr/>
      <dgm:t>
        <a:bodyPr/>
        <a:lstStyle/>
        <a:p>
          <a:endParaRPr lang="en-US"/>
        </a:p>
      </dgm:t>
    </dgm:pt>
    <dgm:pt modelId="{20AD026C-4ED4-45BA-9962-6A0810F38E11}">
      <dgm:prSet phldrT="[Text]" custT="1"/>
      <dgm:spPr/>
      <dgm:t>
        <a:bodyPr/>
        <a:lstStyle/>
        <a:p>
          <a:r>
            <a:rPr lang="tr-TR" sz="1600" b="1" dirty="0" smtClean="0"/>
            <a:t>İstersem bırakırım.</a:t>
          </a:r>
          <a:endParaRPr lang="en-US" sz="1600" dirty="0"/>
        </a:p>
      </dgm:t>
    </dgm:pt>
    <dgm:pt modelId="{C8D48946-19A5-482F-8FB2-5C1CA28A228D}" type="parTrans" cxnId="{F22556A6-A27B-452E-8BC2-2EBEE7262901}">
      <dgm:prSet/>
      <dgm:spPr/>
      <dgm:t>
        <a:bodyPr/>
        <a:lstStyle/>
        <a:p>
          <a:endParaRPr lang="en-US"/>
        </a:p>
      </dgm:t>
    </dgm:pt>
    <dgm:pt modelId="{5721CBB8-C85F-4382-A9D0-797D4E3E030F}" type="sibTrans" cxnId="{F22556A6-A27B-452E-8BC2-2EBEE7262901}">
      <dgm:prSet/>
      <dgm:spPr/>
      <dgm:t>
        <a:bodyPr/>
        <a:lstStyle/>
        <a:p>
          <a:endParaRPr lang="en-US"/>
        </a:p>
      </dgm:t>
    </dgm:pt>
    <dgm:pt modelId="{72114996-2A75-4B88-9058-8DAA853904CD}">
      <dgm:prSet phldrT="[Text]" custT="1"/>
      <dgm:spPr/>
      <dgm:t>
        <a:bodyPr/>
        <a:lstStyle/>
        <a:p>
          <a:r>
            <a:rPr lang="tr-TR" sz="1600" b="1" dirty="0" smtClean="0"/>
            <a:t>Bu meret bırakılmaz ki…</a:t>
          </a:r>
          <a:endParaRPr lang="en-US" sz="1600" dirty="0"/>
        </a:p>
      </dgm:t>
    </dgm:pt>
    <dgm:pt modelId="{E911A376-16EB-4425-B751-BBDDE7811897}" type="parTrans" cxnId="{2437ED1C-BAFE-4CD2-A643-E97C11EA4867}">
      <dgm:prSet/>
      <dgm:spPr/>
      <dgm:t>
        <a:bodyPr/>
        <a:lstStyle/>
        <a:p>
          <a:endParaRPr lang="en-US"/>
        </a:p>
      </dgm:t>
    </dgm:pt>
    <dgm:pt modelId="{BE39542F-6AA4-446F-A709-CA59DA8AB315}" type="sibTrans" cxnId="{2437ED1C-BAFE-4CD2-A643-E97C11EA4867}">
      <dgm:prSet/>
      <dgm:spPr/>
      <dgm:t>
        <a:bodyPr/>
        <a:lstStyle/>
        <a:p>
          <a:endParaRPr lang="en-US"/>
        </a:p>
      </dgm:t>
    </dgm:pt>
    <dgm:pt modelId="{F8E6BB6C-1D7D-4159-86BA-5F7D39D91986}">
      <dgm:prSet phldrT="[Text]" custT="1"/>
      <dgm:spPr/>
      <dgm:t>
        <a:bodyPr/>
        <a:lstStyle/>
        <a:p>
          <a:r>
            <a:rPr lang="tr-TR" sz="1600" b="1" dirty="0" smtClean="0"/>
            <a:t>Bırakmak zorundayım.</a:t>
          </a:r>
          <a:endParaRPr lang="en-US" sz="1600" dirty="0"/>
        </a:p>
      </dgm:t>
    </dgm:pt>
    <dgm:pt modelId="{8D0B3395-E4B7-4955-BEDB-656E2AF10D5C}" type="parTrans" cxnId="{AB33B7A6-0996-4F66-A10A-1A4754C1BBF9}">
      <dgm:prSet/>
      <dgm:spPr/>
      <dgm:t>
        <a:bodyPr/>
        <a:lstStyle/>
        <a:p>
          <a:endParaRPr lang="en-US"/>
        </a:p>
      </dgm:t>
    </dgm:pt>
    <dgm:pt modelId="{DBF778C0-95C8-4042-95B4-1C275E981B84}" type="sibTrans" cxnId="{AB33B7A6-0996-4F66-A10A-1A4754C1BBF9}">
      <dgm:prSet/>
      <dgm:spPr/>
      <dgm:t>
        <a:bodyPr/>
        <a:lstStyle/>
        <a:p>
          <a:endParaRPr lang="en-US"/>
        </a:p>
      </dgm:t>
    </dgm:pt>
    <dgm:pt modelId="{2D0C0CDD-E657-4752-B6EC-76D2EF5DDAB4}">
      <dgm:prSet phldrT="[Text]" custT="1"/>
      <dgm:spPr/>
      <dgm:t>
        <a:bodyPr/>
        <a:lstStyle/>
        <a:p>
          <a:r>
            <a:rPr lang="tr-TR" sz="1600" b="1" dirty="0" smtClean="0"/>
            <a:t>Artık bırakacağım.</a:t>
          </a:r>
          <a:endParaRPr lang="en-US" sz="1600" dirty="0"/>
        </a:p>
      </dgm:t>
    </dgm:pt>
    <dgm:pt modelId="{A600187B-7D52-45EF-AD20-DCA498519CFF}" type="parTrans" cxnId="{4104B66F-49E3-40EF-BAA8-48A74F8C33D0}">
      <dgm:prSet/>
      <dgm:spPr/>
      <dgm:t>
        <a:bodyPr/>
        <a:lstStyle/>
        <a:p>
          <a:endParaRPr lang="en-US"/>
        </a:p>
      </dgm:t>
    </dgm:pt>
    <dgm:pt modelId="{B08A0708-40F6-4334-B67C-1DC08CA758BC}" type="sibTrans" cxnId="{4104B66F-49E3-40EF-BAA8-48A74F8C33D0}">
      <dgm:prSet/>
      <dgm:spPr/>
      <dgm:t>
        <a:bodyPr/>
        <a:lstStyle/>
        <a:p>
          <a:endParaRPr lang="en-US"/>
        </a:p>
      </dgm:t>
    </dgm:pt>
    <dgm:pt modelId="{3C428D7E-F49B-4B9B-A68B-29EB60943BCD}">
      <dgm:prSet phldrT="[Text]" custT="1"/>
      <dgm:spPr/>
      <dgm:t>
        <a:bodyPr/>
        <a:lstStyle/>
        <a:p>
          <a:r>
            <a:rPr lang="tr-TR" sz="1600" b="1" dirty="0" smtClean="0"/>
            <a:t>Bıraktım, bir daha da başlamam.</a:t>
          </a:r>
          <a:endParaRPr lang="en-US" sz="1600" dirty="0"/>
        </a:p>
      </dgm:t>
    </dgm:pt>
    <dgm:pt modelId="{49AFB0CE-D084-40F5-85F1-C7851C5736B0}" type="parTrans" cxnId="{14A06891-E30E-4B48-B114-BA300D0729C7}">
      <dgm:prSet/>
      <dgm:spPr/>
      <dgm:t>
        <a:bodyPr/>
        <a:lstStyle/>
        <a:p>
          <a:endParaRPr lang="en-US"/>
        </a:p>
      </dgm:t>
    </dgm:pt>
    <dgm:pt modelId="{42007F35-93AE-4121-8A73-D3A1EE1B960F}" type="sibTrans" cxnId="{14A06891-E30E-4B48-B114-BA300D0729C7}">
      <dgm:prSet/>
      <dgm:spPr/>
      <dgm:t>
        <a:bodyPr/>
        <a:lstStyle/>
        <a:p>
          <a:endParaRPr lang="en-US"/>
        </a:p>
      </dgm:t>
    </dgm:pt>
    <dgm:pt modelId="{3E44C6D2-E278-48C7-A9EB-33407E122A9F}" type="pres">
      <dgm:prSet presAssocID="{EDDAE507-1848-49D5-8543-0CADF20464BF}" presName="Name0" presStyleCnt="0">
        <dgm:presLayoutVars>
          <dgm:dir/>
          <dgm:resizeHandles val="exact"/>
        </dgm:presLayoutVars>
      </dgm:prSet>
      <dgm:spPr/>
    </dgm:pt>
    <dgm:pt modelId="{F5E890AA-9AE8-4165-9EDC-00DED9BE8174}" type="pres">
      <dgm:prSet presAssocID="{EDDAE507-1848-49D5-8543-0CADF20464BF}" presName="cycle" presStyleCnt="0"/>
      <dgm:spPr/>
    </dgm:pt>
    <dgm:pt modelId="{29932CE6-39D0-458A-9A4C-A3F2D692F15B}" type="pres">
      <dgm:prSet presAssocID="{09EEE8F7-E9CF-4A4C-9A61-364CC1772DF9}" presName="nodeFirstNode" presStyleLbl="node1" presStyleIdx="0" presStyleCnt="8">
        <dgm:presLayoutVars>
          <dgm:bulletEnabled val="1"/>
        </dgm:presLayoutVars>
      </dgm:prSet>
      <dgm:spPr/>
      <dgm:t>
        <a:bodyPr/>
        <a:lstStyle/>
        <a:p>
          <a:endParaRPr lang="en-US"/>
        </a:p>
      </dgm:t>
    </dgm:pt>
    <dgm:pt modelId="{195D284F-CDF5-4C4A-B797-105F36086B9C}" type="pres">
      <dgm:prSet presAssocID="{E36E4FB4-08E7-4E00-9CF4-E675F964A63D}" presName="sibTransFirstNode" presStyleLbl="bgShp" presStyleIdx="0" presStyleCnt="1"/>
      <dgm:spPr/>
      <dgm:t>
        <a:bodyPr/>
        <a:lstStyle/>
        <a:p>
          <a:endParaRPr lang="en-US"/>
        </a:p>
      </dgm:t>
    </dgm:pt>
    <dgm:pt modelId="{64D4149C-72F2-48E0-B0A3-C993BE60711C}" type="pres">
      <dgm:prSet presAssocID="{83F1DBA9-8E82-4D78-B5AB-620F152BF276}" presName="nodeFollowingNodes" presStyleLbl="node1" presStyleIdx="1" presStyleCnt="8">
        <dgm:presLayoutVars>
          <dgm:bulletEnabled val="1"/>
        </dgm:presLayoutVars>
      </dgm:prSet>
      <dgm:spPr/>
      <dgm:t>
        <a:bodyPr/>
        <a:lstStyle/>
        <a:p>
          <a:endParaRPr lang="en-US"/>
        </a:p>
      </dgm:t>
    </dgm:pt>
    <dgm:pt modelId="{AB2FE1E4-2002-45FF-B72D-0606737E752C}" type="pres">
      <dgm:prSet presAssocID="{C77719C9-6B78-4695-A202-358D690ABE30}" presName="nodeFollowingNodes" presStyleLbl="node1" presStyleIdx="2" presStyleCnt="8">
        <dgm:presLayoutVars>
          <dgm:bulletEnabled val="1"/>
        </dgm:presLayoutVars>
      </dgm:prSet>
      <dgm:spPr/>
      <dgm:t>
        <a:bodyPr/>
        <a:lstStyle/>
        <a:p>
          <a:endParaRPr lang="en-US"/>
        </a:p>
      </dgm:t>
    </dgm:pt>
    <dgm:pt modelId="{6E324C95-FFFC-40DF-8A55-ADBE7AF30FB8}" type="pres">
      <dgm:prSet presAssocID="{20AD026C-4ED4-45BA-9962-6A0810F38E11}" presName="nodeFollowingNodes" presStyleLbl="node1" presStyleIdx="3" presStyleCnt="8">
        <dgm:presLayoutVars>
          <dgm:bulletEnabled val="1"/>
        </dgm:presLayoutVars>
      </dgm:prSet>
      <dgm:spPr/>
      <dgm:t>
        <a:bodyPr/>
        <a:lstStyle/>
        <a:p>
          <a:endParaRPr lang="en-US"/>
        </a:p>
      </dgm:t>
    </dgm:pt>
    <dgm:pt modelId="{D8D47EB1-A760-4546-9D02-04F7397D41BD}" type="pres">
      <dgm:prSet presAssocID="{72114996-2A75-4B88-9058-8DAA853904CD}" presName="nodeFollowingNodes" presStyleLbl="node1" presStyleIdx="4" presStyleCnt="8">
        <dgm:presLayoutVars>
          <dgm:bulletEnabled val="1"/>
        </dgm:presLayoutVars>
      </dgm:prSet>
      <dgm:spPr/>
      <dgm:t>
        <a:bodyPr/>
        <a:lstStyle/>
        <a:p>
          <a:endParaRPr lang="en-US"/>
        </a:p>
      </dgm:t>
    </dgm:pt>
    <dgm:pt modelId="{9E154068-5DAC-47E0-9F8C-B08F4516D72C}" type="pres">
      <dgm:prSet presAssocID="{F8E6BB6C-1D7D-4159-86BA-5F7D39D91986}" presName="nodeFollowingNodes" presStyleLbl="node1" presStyleIdx="5" presStyleCnt="8">
        <dgm:presLayoutVars>
          <dgm:bulletEnabled val="1"/>
        </dgm:presLayoutVars>
      </dgm:prSet>
      <dgm:spPr/>
      <dgm:t>
        <a:bodyPr/>
        <a:lstStyle/>
        <a:p>
          <a:endParaRPr lang="en-US"/>
        </a:p>
      </dgm:t>
    </dgm:pt>
    <dgm:pt modelId="{3C454F8E-0B96-4A5C-89EA-0BEADCA85587}" type="pres">
      <dgm:prSet presAssocID="{2D0C0CDD-E657-4752-B6EC-76D2EF5DDAB4}" presName="nodeFollowingNodes" presStyleLbl="node1" presStyleIdx="6" presStyleCnt="8">
        <dgm:presLayoutVars>
          <dgm:bulletEnabled val="1"/>
        </dgm:presLayoutVars>
      </dgm:prSet>
      <dgm:spPr/>
      <dgm:t>
        <a:bodyPr/>
        <a:lstStyle/>
        <a:p>
          <a:endParaRPr lang="en-US"/>
        </a:p>
      </dgm:t>
    </dgm:pt>
    <dgm:pt modelId="{C12D4D38-D208-496C-93AB-3B084A610909}" type="pres">
      <dgm:prSet presAssocID="{3C428D7E-F49B-4B9B-A68B-29EB60943BCD}" presName="nodeFollowingNodes" presStyleLbl="node1" presStyleIdx="7" presStyleCnt="8">
        <dgm:presLayoutVars>
          <dgm:bulletEnabled val="1"/>
        </dgm:presLayoutVars>
      </dgm:prSet>
      <dgm:spPr/>
      <dgm:t>
        <a:bodyPr/>
        <a:lstStyle/>
        <a:p>
          <a:endParaRPr lang="en-US"/>
        </a:p>
      </dgm:t>
    </dgm:pt>
  </dgm:ptLst>
  <dgm:cxnLst>
    <dgm:cxn modelId="{2437ED1C-BAFE-4CD2-A643-E97C11EA4867}" srcId="{EDDAE507-1848-49D5-8543-0CADF20464BF}" destId="{72114996-2A75-4B88-9058-8DAA853904CD}" srcOrd="4" destOrd="0" parTransId="{E911A376-16EB-4425-B751-BBDDE7811897}" sibTransId="{BE39542F-6AA4-446F-A709-CA59DA8AB315}"/>
    <dgm:cxn modelId="{E7A4E8C4-152B-4F16-BFFE-6973ABEC7DC5}" type="presOf" srcId="{20AD026C-4ED4-45BA-9962-6A0810F38E11}" destId="{6E324C95-FFFC-40DF-8A55-ADBE7AF30FB8}" srcOrd="0" destOrd="0" presId="urn:microsoft.com/office/officeart/2005/8/layout/cycle3"/>
    <dgm:cxn modelId="{62039758-F78B-42C3-9A4A-BB52041DECA5}" type="presOf" srcId="{72114996-2A75-4B88-9058-8DAA853904CD}" destId="{D8D47EB1-A760-4546-9D02-04F7397D41BD}" srcOrd="0" destOrd="0" presId="urn:microsoft.com/office/officeart/2005/8/layout/cycle3"/>
    <dgm:cxn modelId="{B7A0525E-3BF4-4751-B183-758F1D3F39C8}" srcId="{EDDAE507-1848-49D5-8543-0CADF20464BF}" destId="{83F1DBA9-8E82-4D78-B5AB-620F152BF276}" srcOrd="1" destOrd="0" parTransId="{318CD9D6-69A6-433C-81C2-BF1A2E19D009}" sibTransId="{53988B74-EB7C-4322-A7B0-09C16658DFEB}"/>
    <dgm:cxn modelId="{9E9F6BCF-5BAB-41CC-BD3C-0E4C2991A749}" srcId="{EDDAE507-1848-49D5-8543-0CADF20464BF}" destId="{C77719C9-6B78-4695-A202-358D690ABE30}" srcOrd="2" destOrd="0" parTransId="{69322730-7014-4C90-992E-DB142900D56D}" sibTransId="{9AA3C0D3-1B64-440F-ACEC-D78D61459CB8}"/>
    <dgm:cxn modelId="{AB33B7A6-0996-4F66-A10A-1A4754C1BBF9}" srcId="{EDDAE507-1848-49D5-8543-0CADF20464BF}" destId="{F8E6BB6C-1D7D-4159-86BA-5F7D39D91986}" srcOrd="5" destOrd="0" parTransId="{8D0B3395-E4B7-4955-BEDB-656E2AF10D5C}" sibTransId="{DBF778C0-95C8-4042-95B4-1C275E981B84}"/>
    <dgm:cxn modelId="{F22556A6-A27B-452E-8BC2-2EBEE7262901}" srcId="{EDDAE507-1848-49D5-8543-0CADF20464BF}" destId="{20AD026C-4ED4-45BA-9962-6A0810F38E11}" srcOrd="3" destOrd="0" parTransId="{C8D48946-19A5-482F-8FB2-5C1CA28A228D}" sibTransId="{5721CBB8-C85F-4382-A9D0-797D4E3E030F}"/>
    <dgm:cxn modelId="{E42BD295-E6B7-407D-8182-DBEE24104A90}" type="presOf" srcId="{E36E4FB4-08E7-4E00-9CF4-E675F964A63D}" destId="{195D284F-CDF5-4C4A-B797-105F36086B9C}" srcOrd="0" destOrd="0" presId="urn:microsoft.com/office/officeart/2005/8/layout/cycle3"/>
    <dgm:cxn modelId="{60BEAE70-D8E6-4A1F-9A4A-71B40A769C5B}" type="presOf" srcId="{F8E6BB6C-1D7D-4159-86BA-5F7D39D91986}" destId="{9E154068-5DAC-47E0-9F8C-B08F4516D72C}" srcOrd="0" destOrd="0" presId="urn:microsoft.com/office/officeart/2005/8/layout/cycle3"/>
    <dgm:cxn modelId="{91036827-CA86-4F9B-9396-894F2433681C}" type="presOf" srcId="{C77719C9-6B78-4695-A202-358D690ABE30}" destId="{AB2FE1E4-2002-45FF-B72D-0606737E752C}" srcOrd="0" destOrd="0" presId="urn:microsoft.com/office/officeart/2005/8/layout/cycle3"/>
    <dgm:cxn modelId="{8E50FDDC-0D4E-4AB9-BC09-8A82A11CF79F}" type="presOf" srcId="{EDDAE507-1848-49D5-8543-0CADF20464BF}" destId="{3E44C6D2-E278-48C7-A9EB-33407E122A9F}" srcOrd="0" destOrd="0" presId="urn:microsoft.com/office/officeart/2005/8/layout/cycle3"/>
    <dgm:cxn modelId="{4104B66F-49E3-40EF-BAA8-48A74F8C33D0}" srcId="{EDDAE507-1848-49D5-8543-0CADF20464BF}" destId="{2D0C0CDD-E657-4752-B6EC-76D2EF5DDAB4}" srcOrd="6" destOrd="0" parTransId="{A600187B-7D52-45EF-AD20-DCA498519CFF}" sibTransId="{B08A0708-40F6-4334-B67C-1DC08CA758BC}"/>
    <dgm:cxn modelId="{92751018-067F-478F-9CB2-EE41F21C34E7}" type="presOf" srcId="{3C428D7E-F49B-4B9B-A68B-29EB60943BCD}" destId="{C12D4D38-D208-496C-93AB-3B084A610909}" srcOrd="0" destOrd="0" presId="urn:microsoft.com/office/officeart/2005/8/layout/cycle3"/>
    <dgm:cxn modelId="{06878D20-5872-46DB-B847-E042D5FFFE70}" type="presOf" srcId="{83F1DBA9-8E82-4D78-B5AB-620F152BF276}" destId="{64D4149C-72F2-48E0-B0A3-C993BE60711C}" srcOrd="0" destOrd="0" presId="urn:microsoft.com/office/officeart/2005/8/layout/cycle3"/>
    <dgm:cxn modelId="{7B02C9CB-3150-4699-82E9-42271BC2BC94}" srcId="{EDDAE507-1848-49D5-8543-0CADF20464BF}" destId="{09EEE8F7-E9CF-4A4C-9A61-364CC1772DF9}" srcOrd="0" destOrd="0" parTransId="{97114667-FF84-4426-882B-7BD8126AE55C}" sibTransId="{E36E4FB4-08E7-4E00-9CF4-E675F964A63D}"/>
    <dgm:cxn modelId="{14A06891-E30E-4B48-B114-BA300D0729C7}" srcId="{EDDAE507-1848-49D5-8543-0CADF20464BF}" destId="{3C428D7E-F49B-4B9B-A68B-29EB60943BCD}" srcOrd="7" destOrd="0" parTransId="{49AFB0CE-D084-40F5-85F1-C7851C5736B0}" sibTransId="{42007F35-93AE-4121-8A73-D3A1EE1B960F}"/>
    <dgm:cxn modelId="{C567200D-A21E-4F7C-AABB-707F5CA52502}" type="presOf" srcId="{2D0C0CDD-E657-4752-B6EC-76D2EF5DDAB4}" destId="{3C454F8E-0B96-4A5C-89EA-0BEADCA85587}" srcOrd="0" destOrd="0" presId="urn:microsoft.com/office/officeart/2005/8/layout/cycle3"/>
    <dgm:cxn modelId="{7C174E97-D294-4813-8143-877604163B72}" type="presOf" srcId="{09EEE8F7-E9CF-4A4C-9A61-364CC1772DF9}" destId="{29932CE6-39D0-458A-9A4C-A3F2D692F15B}" srcOrd="0" destOrd="0" presId="urn:microsoft.com/office/officeart/2005/8/layout/cycle3"/>
    <dgm:cxn modelId="{A5A474A7-628B-467E-84CE-B8568137BDF0}" type="presParOf" srcId="{3E44C6D2-E278-48C7-A9EB-33407E122A9F}" destId="{F5E890AA-9AE8-4165-9EDC-00DED9BE8174}" srcOrd="0" destOrd="0" presId="urn:microsoft.com/office/officeart/2005/8/layout/cycle3"/>
    <dgm:cxn modelId="{D8D7B428-134C-4FC2-89B4-724F1B2D205F}" type="presParOf" srcId="{F5E890AA-9AE8-4165-9EDC-00DED9BE8174}" destId="{29932CE6-39D0-458A-9A4C-A3F2D692F15B}" srcOrd="0" destOrd="0" presId="urn:microsoft.com/office/officeart/2005/8/layout/cycle3"/>
    <dgm:cxn modelId="{66E09AF7-CE98-47ED-A1C2-2E35D174F196}" type="presParOf" srcId="{F5E890AA-9AE8-4165-9EDC-00DED9BE8174}" destId="{195D284F-CDF5-4C4A-B797-105F36086B9C}" srcOrd="1" destOrd="0" presId="urn:microsoft.com/office/officeart/2005/8/layout/cycle3"/>
    <dgm:cxn modelId="{4E336AE6-CA46-4210-A24F-0E71E8FB00C1}" type="presParOf" srcId="{F5E890AA-9AE8-4165-9EDC-00DED9BE8174}" destId="{64D4149C-72F2-48E0-B0A3-C993BE60711C}" srcOrd="2" destOrd="0" presId="urn:microsoft.com/office/officeart/2005/8/layout/cycle3"/>
    <dgm:cxn modelId="{BACBFC46-DBC2-49EA-A475-7B261350BA22}" type="presParOf" srcId="{F5E890AA-9AE8-4165-9EDC-00DED9BE8174}" destId="{AB2FE1E4-2002-45FF-B72D-0606737E752C}" srcOrd="3" destOrd="0" presId="urn:microsoft.com/office/officeart/2005/8/layout/cycle3"/>
    <dgm:cxn modelId="{81AB7755-D649-4A03-8C4D-3320D03B397C}" type="presParOf" srcId="{F5E890AA-9AE8-4165-9EDC-00DED9BE8174}" destId="{6E324C95-FFFC-40DF-8A55-ADBE7AF30FB8}" srcOrd="4" destOrd="0" presId="urn:microsoft.com/office/officeart/2005/8/layout/cycle3"/>
    <dgm:cxn modelId="{BC2A5D1A-B854-46F1-86BF-18DB71FE6E55}" type="presParOf" srcId="{F5E890AA-9AE8-4165-9EDC-00DED9BE8174}" destId="{D8D47EB1-A760-4546-9D02-04F7397D41BD}" srcOrd="5" destOrd="0" presId="urn:microsoft.com/office/officeart/2005/8/layout/cycle3"/>
    <dgm:cxn modelId="{DEB04932-D231-427A-BB32-E82A65B31B6B}" type="presParOf" srcId="{F5E890AA-9AE8-4165-9EDC-00DED9BE8174}" destId="{9E154068-5DAC-47E0-9F8C-B08F4516D72C}" srcOrd="6" destOrd="0" presId="urn:microsoft.com/office/officeart/2005/8/layout/cycle3"/>
    <dgm:cxn modelId="{AA0DBFB2-9BF3-484E-8787-1CC2EE8BAEA8}" type="presParOf" srcId="{F5E890AA-9AE8-4165-9EDC-00DED9BE8174}" destId="{3C454F8E-0B96-4A5C-89EA-0BEADCA85587}" srcOrd="7" destOrd="0" presId="urn:microsoft.com/office/officeart/2005/8/layout/cycle3"/>
    <dgm:cxn modelId="{DB9F5B3C-E32C-44A7-99A0-85D6F8D2F540}" type="presParOf" srcId="{F5E890AA-9AE8-4165-9EDC-00DED9BE8174}" destId="{C12D4D38-D208-496C-93AB-3B084A610909}"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5A80E-7438-49C1-A4A7-C7735148151C}" type="datetimeFigureOut">
              <a:rPr lang="tr-TR" smtClean="0"/>
              <a:t>21.01.2015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B65A8-2274-4CED-B7CB-262F62ED0496}" type="slidenum">
              <a:rPr lang="tr-TR" smtClean="0"/>
              <a:t>‹#›</a:t>
            </a:fld>
            <a:endParaRPr lang="tr-TR"/>
          </a:p>
        </p:txBody>
      </p:sp>
    </p:spTree>
    <p:extLst>
      <p:ext uri="{BB962C8B-B14F-4D97-AF65-F5344CB8AC3E}">
        <p14:creationId xmlns:p14="http://schemas.microsoft.com/office/powerpoint/2010/main" val="128008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lise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a:t>
            </a:fld>
            <a:endParaRPr lang="tr-TR"/>
          </a:p>
        </p:txBody>
      </p:sp>
    </p:spTree>
    <p:extLst>
      <p:ext uri="{BB962C8B-B14F-4D97-AF65-F5344CB8AC3E}">
        <p14:creationId xmlns:p14="http://schemas.microsoft.com/office/powerpoint/2010/main" val="136429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17-23.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10</a:t>
            </a:fld>
            <a:endParaRPr lang="tr-TR"/>
          </a:p>
        </p:txBody>
      </p:sp>
    </p:spTree>
    <p:extLst>
      <p:ext uri="{BB962C8B-B14F-4D97-AF65-F5344CB8AC3E}">
        <p14:creationId xmlns:p14="http://schemas.microsoft.com/office/powerpoint/2010/main" val="81357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32-33 ve 34-35.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11</a:t>
            </a:fld>
            <a:endParaRPr lang="tr-TR"/>
          </a:p>
        </p:txBody>
      </p:sp>
    </p:spTree>
    <p:extLst>
      <p:ext uri="{BB962C8B-B14F-4D97-AF65-F5344CB8AC3E}">
        <p14:creationId xmlns:p14="http://schemas.microsoft.com/office/powerpoint/2010/main" val="203161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12</a:t>
            </a:fld>
            <a:endParaRPr lang="tr-TR"/>
          </a:p>
        </p:txBody>
      </p:sp>
    </p:spTree>
    <p:extLst>
      <p:ext uri="{BB962C8B-B14F-4D97-AF65-F5344CB8AC3E}">
        <p14:creationId xmlns:p14="http://schemas.microsoft.com/office/powerpoint/2010/main" val="8393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13</a:t>
            </a:fld>
            <a:endParaRPr lang="tr-TR"/>
          </a:p>
        </p:txBody>
      </p:sp>
    </p:spTree>
    <p:extLst>
      <p:ext uri="{BB962C8B-B14F-4D97-AF65-F5344CB8AC3E}">
        <p14:creationId xmlns:p14="http://schemas.microsoft.com/office/powerpoint/2010/main" val="274862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14</a:t>
            </a:fld>
            <a:endParaRPr lang="tr-TR"/>
          </a:p>
        </p:txBody>
      </p:sp>
    </p:spTree>
    <p:extLst>
      <p:ext uri="{BB962C8B-B14F-4D97-AF65-F5344CB8AC3E}">
        <p14:creationId xmlns:p14="http://schemas.microsoft.com/office/powerpoint/2010/main" val="103282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34-37,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26-31 ve 32-33.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15</a:t>
            </a:fld>
            <a:endParaRPr lang="tr-TR"/>
          </a:p>
        </p:txBody>
      </p:sp>
    </p:spTree>
    <p:extLst>
      <p:ext uri="{BB962C8B-B14F-4D97-AF65-F5344CB8AC3E}">
        <p14:creationId xmlns:p14="http://schemas.microsoft.com/office/powerpoint/2010/main" val="243817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16</a:t>
            </a:fld>
            <a:endParaRPr lang="tr-TR"/>
          </a:p>
        </p:txBody>
      </p:sp>
    </p:spTree>
    <p:extLst>
      <p:ext uri="{BB962C8B-B14F-4D97-AF65-F5344CB8AC3E}">
        <p14:creationId xmlns:p14="http://schemas.microsoft.com/office/powerpoint/2010/main" val="487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17</a:t>
            </a:fld>
            <a:endParaRPr lang="tr-TR"/>
          </a:p>
        </p:txBody>
      </p:sp>
    </p:spTree>
    <p:extLst>
      <p:ext uri="{BB962C8B-B14F-4D97-AF65-F5344CB8AC3E}">
        <p14:creationId xmlns:p14="http://schemas.microsoft.com/office/powerpoint/2010/main" val="397885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18</a:t>
            </a:fld>
            <a:endParaRPr lang="tr-TR"/>
          </a:p>
        </p:txBody>
      </p:sp>
    </p:spTree>
    <p:extLst>
      <p:ext uri="{BB962C8B-B14F-4D97-AF65-F5344CB8AC3E}">
        <p14:creationId xmlns:p14="http://schemas.microsoft.com/office/powerpoint/2010/main" val="122843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19</a:t>
            </a:fld>
            <a:endParaRPr lang="tr-TR"/>
          </a:p>
        </p:txBody>
      </p:sp>
    </p:spTree>
    <p:extLst>
      <p:ext uri="{BB962C8B-B14F-4D97-AF65-F5344CB8AC3E}">
        <p14:creationId xmlns:p14="http://schemas.microsoft.com/office/powerpoint/2010/main" val="180673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a:t>
            </a:fld>
            <a:endParaRPr lang="tr-TR"/>
          </a:p>
        </p:txBody>
      </p:sp>
    </p:spTree>
    <p:extLst>
      <p:ext uri="{BB962C8B-B14F-4D97-AF65-F5344CB8AC3E}">
        <p14:creationId xmlns:p14="http://schemas.microsoft.com/office/powerpoint/2010/main" val="109445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20</a:t>
            </a:fld>
            <a:endParaRPr lang="tr-TR"/>
          </a:p>
        </p:txBody>
      </p:sp>
    </p:spTree>
    <p:extLst>
      <p:ext uri="{BB962C8B-B14F-4D97-AF65-F5344CB8AC3E}">
        <p14:creationId xmlns:p14="http://schemas.microsoft.com/office/powerpoint/2010/main" val="4142978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21</a:t>
            </a:fld>
            <a:endParaRPr lang="tr-TR"/>
          </a:p>
        </p:txBody>
      </p:sp>
    </p:spTree>
    <p:extLst>
      <p:ext uri="{BB962C8B-B14F-4D97-AF65-F5344CB8AC3E}">
        <p14:creationId xmlns:p14="http://schemas.microsoft.com/office/powerpoint/2010/main" val="6950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22</a:t>
            </a:fld>
            <a:endParaRPr lang="tr-TR"/>
          </a:p>
        </p:txBody>
      </p:sp>
    </p:spTree>
    <p:extLst>
      <p:ext uri="{BB962C8B-B14F-4D97-AF65-F5344CB8AC3E}">
        <p14:creationId xmlns:p14="http://schemas.microsoft.com/office/powerpoint/2010/main" val="70070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23</a:t>
            </a:fld>
            <a:endParaRPr lang="tr-TR"/>
          </a:p>
        </p:txBody>
      </p:sp>
    </p:spTree>
    <p:extLst>
      <p:ext uri="{BB962C8B-B14F-4D97-AF65-F5344CB8AC3E}">
        <p14:creationId xmlns:p14="http://schemas.microsoft.com/office/powerpoint/2010/main" val="13157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24</a:t>
            </a:fld>
            <a:endParaRPr lang="tr-TR"/>
          </a:p>
        </p:txBody>
      </p:sp>
    </p:spTree>
    <p:extLst>
      <p:ext uri="{BB962C8B-B14F-4D97-AF65-F5344CB8AC3E}">
        <p14:creationId xmlns:p14="http://schemas.microsoft.com/office/powerpoint/2010/main" val="353517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38-45.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25</a:t>
            </a:fld>
            <a:endParaRPr lang="tr-TR"/>
          </a:p>
        </p:txBody>
      </p:sp>
    </p:spTree>
    <p:extLst>
      <p:ext uri="{BB962C8B-B14F-4D97-AF65-F5344CB8AC3E}">
        <p14:creationId xmlns:p14="http://schemas.microsoft.com/office/powerpoint/2010/main" val="3651395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44-45.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26</a:t>
            </a:fld>
            <a:endParaRPr lang="tr-TR"/>
          </a:p>
        </p:txBody>
      </p:sp>
    </p:spTree>
    <p:extLst>
      <p:ext uri="{BB962C8B-B14F-4D97-AF65-F5344CB8AC3E}">
        <p14:creationId xmlns:p14="http://schemas.microsoft.com/office/powerpoint/2010/main" val="373270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27</a:t>
            </a:fld>
            <a:endParaRPr lang="tr-TR"/>
          </a:p>
        </p:txBody>
      </p:sp>
    </p:spTree>
    <p:extLst>
      <p:ext uri="{BB962C8B-B14F-4D97-AF65-F5344CB8AC3E}">
        <p14:creationId xmlns:p14="http://schemas.microsoft.com/office/powerpoint/2010/main" val="226233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Uğur Evcin, 2014, İstanbul, Yeşilay TBM Alan Kitaplığı Dizisi No: 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28</a:t>
            </a:fld>
            <a:endParaRPr lang="tr-TR"/>
          </a:p>
        </p:txBody>
      </p:sp>
    </p:spTree>
    <p:extLst>
      <p:ext uri="{BB962C8B-B14F-4D97-AF65-F5344CB8AC3E}">
        <p14:creationId xmlns:p14="http://schemas.microsoft.com/office/powerpoint/2010/main" val="353556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1-3.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3</a:t>
            </a:fld>
            <a:endParaRPr lang="tr-TR"/>
          </a:p>
        </p:txBody>
      </p:sp>
    </p:spTree>
    <p:extLst>
      <p:ext uri="{BB962C8B-B14F-4D97-AF65-F5344CB8AC3E}">
        <p14:creationId xmlns:p14="http://schemas.microsoft.com/office/powerpoint/2010/main" val="419632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4</a:t>
            </a:fld>
            <a:endParaRPr lang="tr-TR"/>
          </a:p>
        </p:txBody>
      </p:sp>
    </p:spTree>
    <p:extLst>
      <p:ext uri="{BB962C8B-B14F-4D97-AF65-F5344CB8AC3E}">
        <p14:creationId xmlns:p14="http://schemas.microsoft.com/office/powerpoint/2010/main" val="199246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4-5.</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5</a:t>
            </a:fld>
            <a:endParaRPr lang="tr-TR"/>
          </a:p>
        </p:txBody>
      </p:sp>
    </p:spTree>
    <p:extLst>
      <p:ext uri="{BB962C8B-B14F-4D97-AF65-F5344CB8AC3E}">
        <p14:creationId xmlns:p14="http://schemas.microsoft.com/office/powerpoint/2010/main" val="2566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6</a:t>
            </a:fld>
            <a:endParaRPr lang="tr-TR"/>
          </a:p>
        </p:txBody>
      </p:sp>
    </p:spTree>
    <p:extLst>
      <p:ext uri="{BB962C8B-B14F-4D97-AF65-F5344CB8AC3E}">
        <p14:creationId xmlns:p14="http://schemas.microsoft.com/office/powerpoint/2010/main" val="27176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24-25, </a:t>
            </a:r>
            <a:r>
              <a:rPr lang="tr-TR" sz="1200" b="0" i="0" u="none" strike="noStrike" kern="1200" baseline="0" dirty="0" err="1" smtClean="0">
                <a:solidFill>
                  <a:schemeClr val="tx1"/>
                </a:solidFill>
                <a:latin typeface="+mn-lt"/>
                <a:ea typeface="+mn-ea"/>
                <a:cs typeface="+mn-cs"/>
              </a:rPr>
              <a:t>ayr</a:t>
            </a:r>
            <a:r>
              <a:rPr lang="tr-TR" sz="1200" b="0" i="0" u="none" strike="noStrike" kern="1200" baseline="0" dirty="0" smtClean="0">
                <a:solidFill>
                  <a:schemeClr val="tx1"/>
                </a:solidFill>
                <a:latin typeface="+mn-lt"/>
                <a:ea typeface="+mn-ea"/>
                <a:cs typeface="+mn-cs"/>
              </a:rPr>
              <a:t>. bkz. 8-23.</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7</a:t>
            </a:fld>
            <a:endParaRPr lang="tr-TR"/>
          </a:p>
        </p:txBody>
      </p:sp>
    </p:spTree>
    <p:extLst>
      <p:ext uri="{BB962C8B-B14F-4D97-AF65-F5344CB8AC3E}">
        <p14:creationId xmlns:p14="http://schemas.microsoft.com/office/powerpoint/2010/main" val="176247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8</a:t>
            </a:fld>
            <a:endParaRPr lang="tr-TR"/>
          </a:p>
        </p:txBody>
      </p:sp>
    </p:spTree>
    <p:extLst>
      <p:ext uri="{BB962C8B-B14F-4D97-AF65-F5344CB8AC3E}">
        <p14:creationId xmlns:p14="http://schemas.microsoft.com/office/powerpoint/2010/main" val="108059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Uyuşturucu Maddelerden Korunmak İçin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96CB65A8-2274-4CED-B7CB-262F62ED0496}" type="slidenum">
              <a:rPr lang="tr-TR" smtClean="0"/>
              <a:t>9</a:t>
            </a:fld>
            <a:endParaRPr lang="tr-TR"/>
          </a:p>
        </p:txBody>
      </p:sp>
    </p:spTree>
    <p:extLst>
      <p:ext uri="{BB962C8B-B14F-4D97-AF65-F5344CB8AC3E}">
        <p14:creationId xmlns:p14="http://schemas.microsoft.com/office/powerpoint/2010/main" val="69136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21.01.2015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21.01.2015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21.01.2015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21.01.2015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8977"/>
            <a:ext cx="9144000" cy="759023"/>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Gelişiyor</a:t>
            </a:r>
            <a:r>
              <a:rPr lang="en-US" sz="4000" dirty="0">
                <a:solidFill>
                  <a:schemeClr val="bg1"/>
                </a:solidFill>
                <a:latin typeface="+mj-lt"/>
              </a:rPr>
              <a:t>? </a:t>
            </a:r>
            <a:r>
              <a:rPr lang="en-US" sz="4000" dirty="0" err="1">
                <a:solidFill>
                  <a:schemeClr val="bg1"/>
                </a:solidFill>
                <a:latin typeface="+mj-lt"/>
              </a:rPr>
              <a:t>Nasıl</a:t>
            </a:r>
            <a:r>
              <a:rPr lang="en-US" sz="4000" dirty="0">
                <a:solidFill>
                  <a:schemeClr val="bg1"/>
                </a:solidFill>
                <a:latin typeface="+mj-lt"/>
              </a:rPr>
              <a:t> </a:t>
            </a:r>
            <a:r>
              <a:rPr lang="en-US" sz="4000" dirty="0" err="1">
                <a:solidFill>
                  <a:schemeClr val="bg1"/>
                </a:solidFill>
                <a:latin typeface="+mj-lt"/>
              </a:rPr>
              <a:t>İçinden</a:t>
            </a:r>
            <a:r>
              <a:rPr lang="en-US" sz="4000" dirty="0">
                <a:solidFill>
                  <a:schemeClr val="bg1"/>
                </a:solidFill>
                <a:latin typeface="+mj-lt"/>
              </a:rPr>
              <a:t> </a:t>
            </a:r>
            <a:r>
              <a:rPr lang="en-US" sz="4000" dirty="0" err="1">
                <a:solidFill>
                  <a:schemeClr val="bg1"/>
                </a:solidFill>
                <a:latin typeface="+mj-lt"/>
              </a:rPr>
              <a:t>Çıkılmaz</a:t>
            </a:r>
            <a:r>
              <a:rPr lang="en-US" sz="4000" dirty="0">
                <a:solidFill>
                  <a:schemeClr val="bg1"/>
                </a:solidFill>
                <a:latin typeface="+mj-lt"/>
              </a:rPr>
              <a:t> </a:t>
            </a:r>
            <a:r>
              <a:rPr lang="en-US" sz="4000" dirty="0" err="1">
                <a:solidFill>
                  <a:schemeClr val="bg1"/>
                </a:solidFill>
                <a:latin typeface="+mj-lt"/>
              </a:rPr>
              <a:t>Bir</a:t>
            </a:r>
            <a:r>
              <a:rPr lang="en-US" sz="4000" dirty="0">
                <a:solidFill>
                  <a:schemeClr val="bg1"/>
                </a:solidFill>
                <a:latin typeface="+mj-lt"/>
              </a:rPr>
              <a:t> </a:t>
            </a:r>
            <a:r>
              <a:rPr lang="en-US" sz="4000" dirty="0" err="1">
                <a:solidFill>
                  <a:schemeClr val="bg1"/>
                </a:solidFill>
                <a:latin typeface="+mj-lt"/>
              </a:rPr>
              <a:t>Kısır</a:t>
            </a:r>
            <a:r>
              <a:rPr lang="en-US" sz="4000" dirty="0">
                <a:solidFill>
                  <a:schemeClr val="bg1"/>
                </a:solidFill>
                <a:latin typeface="+mj-lt"/>
              </a:rPr>
              <a:t> </a:t>
            </a:r>
            <a:r>
              <a:rPr lang="en-US" sz="4000" dirty="0" err="1">
                <a:solidFill>
                  <a:schemeClr val="bg1"/>
                </a:solidFill>
                <a:latin typeface="+mj-lt"/>
              </a:rPr>
              <a:t>Döngü</a:t>
            </a:r>
            <a:r>
              <a:rPr lang="en-US" sz="4000" dirty="0">
                <a:solidFill>
                  <a:schemeClr val="bg1"/>
                </a:solidFill>
                <a:latin typeface="+mj-lt"/>
              </a:rPr>
              <a:t> </a:t>
            </a:r>
            <a:r>
              <a:rPr lang="en-US" sz="4000" dirty="0" err="1">
                <a:solidFill>
                  <a:schemeClr val="bg1"/>
                </a:solidFill>
                <a:latin typeface="+mj-lt"/>
              </a:rPr>
              <a:t>Hâlini</a:t>
            </a:r>
            <a:r>
              <a:rPr lang="en-US" sz="4000" dirty="0">
                <a:solidFill>
                  <a:schemeClr val="bg1"/>
                </a:solidFill>
                <a:latin typeface="+mj-lt"/>
              </a:rPr>
              <a:t> </a:t>
            </a:r>
            <a:r>
              <a:rPr lang="en-US" sz="4000" dirty="0" err="1">
                <a:solidFill>
                  <a:schemeClr val="bg1"/>
                </a:solidFill>
                <a:latin typeface="+mj-lt"/>
              </a:rPr>
              <a:t>Alıyor</a:t>
            </a:r>
            <a:r>
              <a:rPr lang="en-US" sz="4000" dirty="0">
                <a:solidFill>
                  <a:schemeClr val="bg1"/>
                </a:solidFill>
                <a:latin typeface="+mj-lt"/>
              </a:rPr>
              <a:t>?</a:t>
            </a:r>
          </a:p>
        </p:txBody>
      </p:sp>
      <p:graphicFrame>
        <p:nvGraphicFramePr>
          <p:cNvPr id="3" name="Diagram 2"/>
          <p:cNvGraphicFramePr/>
          <p:nvPr>
            <p:extLst>
              <p:ext uri="{D42A27DB-BD31-4B8C-83A1-F6EECF244321}">
                <p14:modId xmlns:p14="http://schemas.microsoft.com/office/powerpoint/2010/main" val="2188584092"/>
              </p:ext>
            </p:extLst>
          </p:nvPr>
        </p:nvGraphicFramePr>
        <p:xfrm>
          <a:off x="767409" y="1628800"/>
          <a:ext cx="7609182" cy="507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5559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Kullanmaya</a:t>
            </a:r>
            <a:r>
              <a:rPr lang="en-US" sz="4000" dirty="0">
                <a:solidFill>
                  <a:schemeClr val="bg1"/>
                </a:solidFill>
                <a:latin typeface="+mj-lt"/>
              </a:rPr>
              <a:t> </a:t>
            </a:r>
            <a:r>
              <a:rPr lang="en-US" sz="4000" dirty="0" err="1">
                <a:solidFill>
                  <a:srgbClr val="FF0000"/>
                </a:solidFill>
                <a:latin typeface="+mj-lt"/>
              </a:rPr>
              <a:t>Nerede</a:t>
            </a:r>
            <a:r>
              <a:rPr lang="en-US" sz="4000" dirty="0">
                <a:solidFill>
                  <a:srgbClr val="FF0000"/>
                </a:solidFill>
                <a:latin typeface="+mj-lt"/>
              </a:rPr>
              <a:t> </a:t>
            </a:r>
            <a:r>
              <a:rPr lang="en-US" sz="4000" dirty="0" err="1">
                <a:solidFill>
                  <a:schemeClr val="bg1"/>
                </a:solidFill>
                <a:latin typeface="+mj-lt"/>
              </a:rPr>
              <a:t>ve</a:t>
            </a:r>
            <a:r>
              <a:rPr lang="en-US" sz="4000" dirty="0">
                <a:solidFill>
                  <a:schemeClr val="bg1"/>
                </a:solidFill>
                <a:latin typeface="+mj-lt"/>
              </a:rPr>
              <a:t> </a:t>
            </a:r>
            <a:r>
              <a:rPr lang="en-US" sz="4000" dirty="0">
                <a:solidFill>
                  <a:srgbClr val="FF0000"/>
                </a:solidFill>
                <a:latin typeface="+mj-lt"/>
              </a:rPr>
              <a:t>Ne Zaman</a:t>
            </a:r>
            <a:r>
              <a:rPr lang="en-US" sz="4000" dirty="0">
                <a:solidFill>
                  <a:schemeClr val="bg1"/>
                </a:solidFill>
                <a:latin typeface="+mj-lt"/>
              </a:rPr>
              <a:t> </a:t>
            </a:r>
            <a:r>
              <a:rPr lang="en-US" sz="4000" dirty="0" err="1">
                <a:solidFill>
                  <a:schemeClr val="bg1"/>
                </a:solidFill>
                <a:latin typeface="+mj-lt"/>
              </a:rPr>
              <a:t>Davet</a:t>
            </a:r>
            <a:r>
              <a:rPr lang="en-US" sz="4000" dirty="0">
                <a:solidFill>
                  <a:schemeClr val="bg1"/>
                </a:solidFill>
                <a:latin typeface="+mj-lt"/>
              </a:rPr>
              <a:t> </a:t>
            </a:r>
            <a:r>
              <a:rPr lang="en-US" sz="4000" dirty="0" err="1">
                <a:solidFill>
                  <a:schemeClr val="bg1"/>
                </a:solidFill>
                <a:latin typeface="+mj-lt"/>
              </a:rPr>
              <a:t>Ederler</a:t>
            </a:r>
            <a:r>
              <a:rPr lang="en-US" sz="4000" dirty="0">
                <a:solidFill>
                  <a:schemeClr val="bg1"/>
                </a:solidFill>
                <a:latin typeface="+mj-lt"/>
              </a:rPr>
              <a:t>?</a:t>
            </a:r>
          </a:p>
        </p:txBody>
      </p:sp>
      <p:sp>
        <p:nvSpPr>
          <p:cNvPr id="6" name="TextBox 5"/>
          <p:cNvSpPr txBox="1"/>
          <p:nvPr/>
        </p:nvSpPr>
        <p:spPr>
          <a:xfrm>
            <a:off x="251520" y="1700808"/>
            <a:ext cx="5544616"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latin typeface="+mn-lt"/>
              </a:rPr>
              <a:t>Yakın </a:t>
            </a:r>
            <a:r>
              <a:rPr lang="en-US" sz="2000" dirty="0" err="1">
                <a:solidFill>
                  <a:schemeClr val="bg1"/>
                </a:solidFill>
                <a:latin typeface="+mn-lt"/>
              </a:rPr>
              <a:t>arkadaş</a:t>
            </a:r>
            <a:r>
              <a:rPr lang="en-US" sz="2000" dirty="0">
                <a:solidFill>
                  <a:schemeClr val="bg1"/>
                </a:solidFill>
                <a:latin typeface="+mn-lt"/>
              </a:rPr>
              <a:t> </a:t>
            </a:r>
            <a:r>
              <a:rPr lang="en-US" sz="2000" dirty="0" err="1">
                <a:solidFill>
                  <a:schemeClr val="bg1"/>
                </a:solidFill>
                <a:latin typeface="+mn-lt"/>
              </a:rPr>
              <a:t>çevresiyle</a:t>
            </a:r>
            <a:r>
              <a:rPr lang="en-US" sz="2000" dirty="0">
                <a:solidFill>
                  <a:schemeClr val="bg1"/>
                </a:solidFill>
                <a:latin typeface="+mn-lt"/>
              </a:rPr>
              <a:t> </a:t>
            </a:r>
            <a:r>
              <a:rPr lang="en-US" sz="2000" dirty="0" err="1">
                <a:solidFill>
                  <a:schemeClr val="bg1"/>
                </a:solidFill>
                <a:latin typeface="+mn-lt"/>
              </a:rPr>
              <a:t>eğlenmek</a:t>
            </a:r>
            <a:r>
              <a:rPr lang="en-US" sz="2000" dirty="0">
                <a:solidFill>
                  <a:schemeClr val="bg1"/>
                </a:solidFill>
                <a:latin typeface="+mn-lt"/>
              </a:rPr>
              <a:t> </a:t>
            </a:r>
            <a:r>
              <a:rPr lang="en-US" sz="2000" dirty="0" err="1">
                <a:solidFill>
                  <a:schemeClr val="bg1"/>
                </a:solidFill>
                <a:latin typeface="+mn-lt"/>
              </a:rPr>
              <a:t>için</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a:t>
            </a:r>
            <a:r>
              <a:rPr lang="en-US" sz="2000" dirty="0" err="1">
                <a:solidFill>
                  <a:schemeClr val="bg1"/>
                </a:solidFill>
                <a:latin typeface="+mn-lt"/>
              </a:rPr>
              <a:t>yerlerde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Ders</a:t>
            </a:r>
            <a:r>
              <a:rPr lang="en-US" sz="2000" dirty="0">
                <a:solidFill>
                  <a:schemeClr val="bg1"/>
                </a:solidFill>
                <a:latin typeface="+mn-lt"/>
              </a:rPr>
              <a:t> </a:t>
            </a:r>
            <a:r>
              <a:rPr lang="en-US" sz="2000" dirty="0" err="1">
                <a:solidFill>
                  <a:schemeClr val="bg1"/>
                </a:solidFill>
                <a:latin typeface="+mn-lt"/>
              </a:rPr>
              <a:t>saatleri</a:t>
            </a:r>
            <a:r>
              <a:rPr lang="en-US" sz="2000" dirty="0">
                <a:solidFill>
                  <a:schemeClr val="bg1"/>
                </a:solidFill>
                <a:latin typeface="+mn-lt"/>
              </a:rPr>
              <a:t> </a:t>
            </a:r>
            <a:r>
              <a:rPr lang="en-US" sz="2000" dirty="0" err="1">
                <a:solidFill>
                  <a:schemeClr val="bg1"/>
                </a:solidFill>
                <a:latin typeface="+mn-lt"/>
              </a:rPr>
              <a:t>sonrasında</a:t>
            </a:r>
            <a:r>
              <a:rPr lang="en-US" sz="2000" dirty="0">
                <a:solidFill>
                  <a:schemeClr val="bg1"/>
                </a:solidFill>
                <a:latin typeface="+mn-lt"/>
              </a:rPr>
              <a:t> </a:t>
            </a:r>
            <a:r>
              <a:rPr lang="en-US" sz="2000" dirty="0" err="1">
                <a:solidFill>
                  <a:schemeClr val="bg1"/>
                </a:solidFill>
                <a:latin typeface="+mn-lt"/>
              </a:rPr>
              <a:t>gidilen</a:t>
            </a:r>
            <a:r>
              <a:rPr lang="en-US" sz="2000" dirty="0">
                <a:solidFill>
                  <a:schemeClr val="bg1"/>
                </a:solidFill>
                <a:latin typeface="+mn-lt"/>
              </a:rPr>
              <a:t> internet </a:t>
            </a:r>
            <a:r>
              <a:rPr lang="en-US" sz="2000" dirty="0" err="1">
                <a:solidFill>
                  <a:schemeClr val="bg1"/>
                </a:solidFill>
                <a:latin typeface="+mn-lt"/>
              </a:rPr>
              <a:t>kafeler</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oyun</a:t>
            </a:r>
            <a:r>
              <a:rPr lang="en-US" sz="2000" dirty="0">
                <a:solidFill>
                  <a:schemeClr val="bg1"/>
                </a:solidFill>
                <a:latin typeface="+mn-lt"/>
              </a:rPr>
              <a:t> </a:t>
            </a:r>
            <a:r>
              <a:rPr lang="en-US" sz="2000" dirty="0" err="1">
                <a:solidFill>
                  <a:schemeClr val="bg1"/>
                </a:solidFill>
                <a:latin typeface="+mn-lt"/>
              </a:rPr>
              <a:t>salonları</a:t>
            </a:r>
            <a:r>
              <a:rPr lang="en-US" sz="2000" dirty="0">
                <a:solidFill>
                  <a:schemeClr val="bg1"/>
                </a:solidFill>
                <a:latin typeface="+mn-lt"/>
              </a:rPr>
              <a:t> </a:t>
            </a:r>
            <a:r>
              <a:rPr lang="en-US" sz="2000" dirty="0" err="1">
                <a:solidFill>
                  <a:schemeClr val="bg1"/>
                </a:solidFill>
                <a:latin typeface="+mn-lt"/>
              </a:rPr>
              <a:t>gibi</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Samimi</a:t>
            </a:r>
            <a:r>
              <a:rPr lang="en-US" sz="2000" dirty="0">
                <a:solidFill>
                  <a:schemeClr val="bg1"/>
                </a:solidFill>
                <a:latin typeface="+mn-lt"/>
              </a:rPr>
              <a:t> </a:t>
            </a:r>
            <a:r>
              <a:rPr lang="en-US" sz="2000" dirty="0" err="1">
                <a:solidFill>
                  <a:schemeClr val="bg1"/>
                </a:solidFill>
                <a:latin typeface="+mn-lt"/>
              </a:rPr>
              <a:t>bir</a:t>
            </a:r>
            <a:r>
              <a:rPr lang="en-US" sz="2000" dirty="0">
                <a:solidFill>
                  <a:schemeClr val="bg1"/>
                </a:solidFill>
                <a:latin typeface="+mn-lt"/>
              </a:rPr>
              <a:t> </a:t>
            </a:r>
            <a:r>
              <a:rPr lang="en-US" sz="2000" dirty="0" err="1">
                <a:solidFill>
                  <a:schemeClr val="bg1"/>
                </a:solidFill>
                <a:latin typeface="+mn-lt"/>
              </a:rPr>
              <a:t>havanın</a:t>
            </a:r>
            <a:r>
              <a:rPr lang="en-US" sz="2000" dirty="0">
                <a:solidFill>
                  <a:schemeClr val="bg1"/>
                </a:solidFill>
                <a:latin typeface="+mn-lt"/>
              </a:rPr>
              <a:t> </a:t>
            </a:r>
            <a:r>
              <a:rPr lang="en-US" sz="2000" dirty="0" err="1">
                <a:solidFill>
                  <a:schemeClr val="bg1"/>
                </a:solidFill>
                <a:latin typeface="+mn-lt"/>
              </a:rPr>
              <a:t>oluştuğu</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üzüntülü</a:t>
            </a:r>
            <a:r>
              <a:rPr lang="en-US" sz="2000" dirty="0">
                <a:solidFill>
                  <a:schemeClr val="bg1"/>
                </a:solidFill>
                <a:latin typeface="+mn-lt"/>
              </a:rPr>
              <a:t>, </a:t>
            </a:r>
            <a:r>
              <a:rPr lang="en-US" sz="2000" dirty="0" err="1">
                <a:solidFill>
                  <a:schemeClr val="bg1"/>
                </a:solidFill>
                <a:latin typeface="+mn-lt"/>
              </a:rPr>
              <a:t>sıkıntılı</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öfkeli</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anlarda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İnsanın</a:t>
            </a:r>
            <a:r>
              <a:rPr lang="en-US" sz="2000" dirty="0">
                <a:solidFill>
                  <a:schemeClr val="bg1"/>
                </a:solidFill>
                <a:latin typeface="+mn-lt"/>
              </a:rPr>
              <a:t> </a:t>
            </a:r>
            <a:r>
              <a:rPr lang="en-US" sz="2000" dirty="0" err="1">
                <a:solidFill>
                  <a:schemeClr val="bg1"/>
                </a:solidFill>
                <a:latin typeface="+mn-lt"/>
              </a:rPr>
              <a:t>kendini</a:t>
            </a:r>
            <a:r>
              <a:rPr lang="en-US" sz="2000" dirty="0">
                <a:solidFill>
                  <a:schemeClr val="bg1"/>
                </a:solidFill>
                <a:latin typeface="+mn-lt"/>
              </a:rPr>
              <a:t> </a:t>
            </a:r>
            <a:r>
              <a:rPr lang="en-US" sz="2000" dirty="0" err="1">
                <a:solidFill>
                  <a:schemeClr val="bg1"/>
                </a:solidFill>
                <a:latin typeface="+mn-lt"/>
              </a:rPr>
              <a:t>güvende</a:t>
            </a:r>
            <a:r>
              <a:rPr lang="en-US" sz="2000" dirty="0">
                <a:solidFill>
                  <a:schemeClr val="bg1"/>
                </a:solidFill>
                <a:latin typeface="+mn-lt"/>
              </a:rPr>
              <a:t> </a:t>
            </a:r>
            <a:r>
              <a:rPr lang="en-US" sz="2000" dirty="0" err="1">
                <a:solidFill>
                  <a:schemeClr val="bg1"/>
                </a:solidFill>
                <a:latin typeface="+mn-lt"/>
              </a:rPr>
              <a:t>hissettiği</a:t>
            </a:r>
            <a:r>
              <a:rPr lang="en-US" sz="2000" dirty="0">
                <a:solidFill>
                  <a:schemeClr val="bg1"/>
                </a:solidFill>
                <a:latin typeface="+mn-lt"/>
              </a:rPr>
              <a:t> </a:t>
            </a:r>
            <a:r>
              <a:rPr lang="en-US" sz="2000" dirty="0" err="1">
                <a:solidFill>
                  <a:schemeClr val="bg1"/>
                </a:solidFill>
                <a:latin typeface="+mn-lt"/>
              </a:rPr>
              <a:t>ortamlarda</a:t>
            </a:r>
            <a:r>
              <a:rPr lang="en-US" sz="2000" dirty="0">
                <a:solidFill>
                  <a:schemeClr val="bg1"/>
                </a:solidFill>
                <a:latin typeface="+mn-lt"/>
              </a:rPr>
              <a:t>…</a:t>
            </a:r>
          </a:p>
          <a:p>
            <a:pPr marL="457200" indent="-457200">
              <a:buFont typeface="Wingdings" panose="05000000000000000000" pitchFamily="2" charset="2"/>
              <a:buChar char="Ø"/>
            </a:pPr>
            <a:r>
              <a:rPr lang="en-US" sz="2000" dirty="0">
                <a:solidFill>
                  <a:schemeClr val="bg1"/>
                </a:solidFill>
                <a:latin typeface="+mn-lt"/>
              </a:rPr>
              <a:t>Anne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babanın</a:t>
            </a:r>
            <a:r>
              <a:rPr lang="en-US" sz="2000" dirty="0">
                <a:solidFill>
                  <a:schemeClr val="bg1"/>
                </a:solidFill>
                <a:latin typeface="+mn-lt"/>
              </a:rPr>
              <a:t> </a:t>
            </a:r>
            <a:r>
              <a:rPr lang="en-US" sz="2000" dirty="0" err="1">
                <a:solidFill>
                  <a:schemeClr val="bg1"/>
                </a:solidFill>
                <a:latin typeface="+mn-lt"/>
              </a:rPr>
              <a:t>işte</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dışarıda</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saatlerde</a:t>
            </a:r>
            <a:r>
              <a:rPr lang="en-US" sz="2000" dirty="0">
                <a:solidFill>
                  <a:schemeClr val="bg1"/>
                </a:solidFill>
                <a:latin typeface="+mn-lt"/>
              </a:rPr>
              <a:t>, </a:t>
            </a:r>
            <a:r>
              <a:rPr lang="en-US" sz="2000" dirty="0" err="1">
                <a:solidFill>
                  <a:schemeClr val="bg1"/>
                </a:solidFill>
                <a:latin typeface="+mn-lt"/>
              </a:rPr>
              <a:t>kişinin</a:t>
            </a:r>
            <a:r>
              <a:rPr lang="en-US" sz="2000" dirty="0">
                <a:solidFill>
                  <a:schemeClr val="bg1"/>
                </a:solidFill>
                <a:latin typeface="+mn-lt"/>
              </a:rPr>
              <a:t> </a:t>
            </a:r>
            <a:r>
              <a:rPr lang="en-US" sz="2000" dirty="0" err="1">
                <a:solidFill>
                  <a:schemeClr val="bg1"/>
                </a:solidFill>
                <a:latin typeface="+mn-lt"/>
              </a:rPr>
              <a:t>kendisinin</a:t>
            </a:r>
            <a:r>
              <a:rPr lang="en-US" sz="2000" dirty="0">
                <a:solidFill>
                  <a:schemeClr val="bg1"/>
                </a:solidFill>
                <a:latin typeface="+mn-lt"/>
              </a:rPr>
              <a:t> </a:t>
            </a:r>
            <a:r>
              <a:rPr lang="en-US" sz="2000" dirty="0" err="1">
                <a:solidFill>
                  <a:schemeClr val="bg1"/>
                </a:solidFill>
                <a:latin typeface="+mn-lt"/>
              </a:rPr>
              <a:t>veya</a:t>
            </a:r>
            <a:r>
              <a:rPr lang="en-US" sz="2000" dirty="0">
                <a:solidFill>
                  <a:schemeClr val="bg1"/>
                </a:solidFill>
                <a:latin typeface="+mn-lt"/>
              </a:rPr>
              <a:t> </a:t>
            </a:r>
            <a:r>
              <a:rPr lang="en-US" sz="2000" dirty="0" err="1">
                <a:solidFill>
                  <a:schemeClr val="bg1"/>
                </a:solidFill>
                <a:latin typeface="+mn-lt"/>
              </a:rPr>
              <a:t>arkadaşlarının</a:t>
            </a:r>
            <a:r>
              <a:rPr lang="en-US" sz="2000" dirty="0">
                <a:solidFill>
                  <a:schemeClr val="bg1"/>
                </a:solidFill>
                <a:latin typeface="+mn-lt"/>
              </a:rPr>
              <a:t> </a:t>
            </a:r>
            <a:r>
              <a:rPr lang="en-US" sz="2000" dirty="0" err="1">
                <a:solidFill>
                  <a:schemeClr val="bg1"/>
                </a:solidFill>
                <a:latin typeface="+mn-lt"/>
              </a:rPr>
              <a:t>evinde</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Kimsenin</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kolay</a:t>
            </a:r>
            <a:r>
              <a:rPr lang="en-US" sz="2000" dirty="0">
                <a:solidFill>
                  <a:schemeClr val="bg1"/>
                </a:solidFill>
                <a:latin typeface="+mn-lt"/>
              </a:rPr>
              <a:t> </a:t>
            </a:r>
            <a:r>
              <a:rPr lang="en-US" sz="2000" dirty="0" err="1">
                <a:solidFill>
                  <a:schemeClr val="bg1"/>
                </a:solidFill>
                <a:latin typeface="+mn-lt"/>
              </a:rPr>
              <a:t>göremeyeceği</a:t>
            </a:r>
            <a:r>
              <a:rPr lang="en-US" sz="2000" dirty="0">
                <a:solidFill>
                  <a:schemeClr val="bg1"/>
                </a:solidFill>
                <a:latin typeface="+mn-lt"/>
              </a:rPr>
              <a:t> </a:t>
            </a:r>
            <a:r>
              <a:rPr lang="en-US" sz="2000" dirty="0" err="1">
                <a:solidFill>
                  <a:schemeClr val="bg1"/>
                </a:solidFill>
                <a:latin typeface="+mn-lt"/>
              </a:rPr>
              <a:t>terk</a:t>
            </a:r>
            <a:r>
              <a:rPr lang="en-US" sz="2000" dirty="0">
                <a:solidFill>
                  <a:schemeClr val="bg1"/>
                </a:solidFill>
                <a:latin typeface="+mn-lt"/>
              </a:rPr>
              <a:t> </a:t>
            </a:r>
            <a:r>
              <a:rPr lang="en-US" sz="2000" dirty="0" err="1">
                <a:solidFill>
                  <a:schemeClr val="bg1"/>
                </a:solidFill>
                <a:latin typeface="+mn-lt"/>
              </a:rPr>
              <a:t>edilmiş</a:t>
            </a:r>
            <a:r>
              <a:rPr lang="en-US" sz="2000" dirty="0">
                <a:solidFill>
                  <a:schemeClr val="bg1"/>
                </a:solidFill>
                <a:latin typeface="+mn-lt"/>
              </a:rPr>
              <a:t> </a:t>
            </a:r>
            <a:r>
              <a:rPr lang="en-US" sz="2000" dirty="0" err="1">
                <a:solidFill>
                  <a:schemeClr val="bg1"/>
                </a:solidFill>
                <a:latin typeface="+mn-lt"/>
              </a:rPr>
              <a:t>mekânlarda</a:t>
            </a:r>
            <a:r>
              <a:rPr lang="en-US" sz="2000" dirty="0">
                <a:solidFill>
                  <a:schemeClr val="bg1"/>
                </a:solidFill>
                <a:latin typeface="+mn-lt"/>
              </a:rPr>
              <a:t>…</a:t>
            </a:r>
          </a:p>
          <a:p>
            <a:pPr marL="457200" indent="-457200">
              <a:buFont typeface="Wingdings" panose="05000000000000000000" pitchFamily="2" charset="2"/>
              <a:buChar char="Ø"/>
            </a:pPr>
            <a:r>
              <a:rPr lang="en-US" sz="2000" dirty="0" err="1">
                <a:solidFill>
                  <a:schemeClr val="bg1"/>
                </a:solidFill>
                <a:latin typeface="+mn-lt"/>
              </a:rPr>
              <a:t>Parkların</a:t>
            </a:r>
            <a:r>
              <a:rPr lang="en-US" sz="2000" dirty="0">
                <a:solidFill>
                  <a:schemeClr val="bg1"/>
                </a:solidFill>
                <a:latin typeface="+mn-lt"/>
              </a:rPr>
              <a:t>, </a:t>
            </a:r>
            <a:r>
              <a:rPr lang="en-US" sz="2000" dirty="0" err="1">
                <a:solidFill>
                  <a:schemeClr val="bg1"/>
                </a:solidFill>
                <a:latin typeface="+mn-lt"/>
              </a:rPr>
              <a:t>gezi</a:t>
            </a:r>
            <a:r>
              <a:rPr lang="en-US" sz="2000" dirty="0">
                <a:solidFill>
                  <a:schemeClr val="bg1"/>
                </a:solidFill>
                <a:latin typeface="+mn-lt"/>
              </a:rPr>
              <a:t> </a:t>
            </a:r>
            <a:r>
              <a:rPr lang="en-US" sz="2000" dirty="0" err="1">
                <a:solidFill>
                  <a:schemeClr val="bg1"/>
                </a:solidFill>
                <a:latin typeface="+mn-lt"/>
              </a:rPr>
              <a:t>ve</a:t>
            </a:r>
            <a:r>
              <a:rPr lang="en-US" sz="2000" dirty="0">
                <a:solidFill>
                  <a:schemeClr val="bg1"/>
                </a:solidFill>
                <a:latin typeface="+mn-lt"/>
              </a:rPr>
              <a:t> </a:t>
            </a:r>
            <a:r>
              <a:rPr lang="en-US" sz="2000" dirty="0" err="1">
                <a:solidFill>
                  <a:schemeClr val="bg1"/>
                </a:solidFill>
                <a:latin typeface="+mn-lt"/>
              </a:rPr>
              <a:t>mesire</a:t>
            </a:r>
            <a:r>
              <a:rPr lang="en-US" sz="2000" dirty="0">
                <a:solidFill>
                  <a:schemeClr val="bg1"/>
                </a:solidFill>
                <a:latin typeface="+mn-lt"/>
              </a:rPr>
              <a:t> </a:t>
            </a:r>
            <a:r>
              <a:rPr lang="en-US" sz="2000" dirty="0" err="1">
                <a:solidFill>
                  <a:schemeClr val="bg1"/>
                </a:solidFill>
                <a:latin typeface="+mn-lt"/>
              </a:rPr>
              <a:t>yerlerinin</a:t>
            </a:r>
            <a:r>
              <a:rPr lang="en-US" sz="2000" dirty="0">
                <a:solidFill>
                  <a:schemeClr val="bg1"/>
                </a:solidFill>
                <a:latin typeface="+mn-lt"/>
              </a:rPr>
              <a:t> </a:t>
            </a:r>
            <a:r>
              <a:rPr lang="en-US" sz="2000" dirty="0" err="1">
                <a:solidFill>
                  <a:schemeClr val="bg1"/>
                </a:solidFill>
                <a:latin typeface="+mn-lt"/>
              </a:rPr>
              <a:t>ıssız</a:t>
            </a:r>
            <a:r>
              <a:rPr lang="en-US" sz="2000" dirty="0">
                <a:solidFill>
                  <a:schemeClr val="bg1"/>
                </a:solidFill>
                <a:latin typeface="+mn-lt"/>
              </a:rPr>
              <a:t> </a:t>
            </a:r>
            <a:r>
              <a:rPr lang="en-US" sz="2000" dirty="0" err="1">
                <a:solidFill>
                  <a:schemeClr val="bg1"/>
                </a:solidFill>
                <a:latin typeface="+mn-lt"/>
              </a:rPr>
              <a:t>olduğu</a:t>
            </a:r>
            <a:r>
              <a:rPr lang="en-US" sz="2000" dirty="0">
                <a:solidFill>
                  <a:schemeClr val="bg1"/>
                </a:solidFill>
                <a:latin typeface="+mn-lt"/>
              </a:rPr>
              <a:t> </a:t>
            </a:r>
            <a:r>
              <a:rPr lang="en-US" sz="2000" dirty="0" err="1">
                <a:solidFill>
                  <a:schemeClr val="bg1"/>
                </a:solidFill>
                <a:latin typeface="+mn-lt"/>
              </a:rPr>
              <a:t>zamanlarda</a:t>
            </a:r>
            <a:r>
              <a:rPr lang="en-US" sz="2000" dirty="0">
                <a:solidFill>
                  <a:schemeClr val="bg1"/>
                </a:solidFill>
                <a:latin typeface="+mn-lt"/>
              </a:rPr>
              <a:t>…</a:t>
            </a:r>
          </a:p>
        </p:txBody>
      </p:sp>
    </p:spTree>
    <p:extLst>
      <p:ext uri="{BB962C8B-B14F-4D97-AF65-F5344CB8AC3E}">
        <p14:creationId xmlns:p14="http://schemas.microsoft.com/office/powerpoint/2010/main" val="23215334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1000"/>
                                        <p:tgtEl>
                                          <p:spTgt spid="6">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1000"/>
                                        <p:tgtEl>
                                          <p:spTgt spid="6">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1000"/>
                                        <p:tgtEl>
                                          <p:spTgt spid="6">
                                            <p:txEl>
                                              <p:pRg st="2" end="2"/>
                                            </p:txEl>
                                          </p:spTgt>
                                        </p:tgtEl>
                                      </p:cBhvr>
                                    </p:animEffect>
                                  </p:childTnLst>
                                </p:cTn>
                              </p:par>
                            </p:childTnLst>
                          </p:cTn>
                        </p:par>
                        <p:par>
                          <p:cTn id="20" fill="hold">
                            <p:stCondLst>
                              <p:cond delay="5000"/>
                            </p:stCondLst>
                            <p:childTnLst>
                              <p:par>
                                <p:cTn id="21" presetID="14" presetClass="entr" presetSubtype="1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3" dur="1000"/>
                                        <p:tgtEl>
                                          <p:spTgt spid="6">
                                            <p:txEl>
                                              <p:pRg st="3" end="3"/>
                                            </p:txEl>
                                          </p:spTgt>
                                        </p:tgtEl>
                                      </p:cBhvr>
                                    </p:animEffect>
                                  </p:childTnLst>
                                </p:cTn>
                              </p:par>
                            </p:childTnLst>
                          </p:cTn>
                        </p:par>
                        <p:par>
                          <p:cTn id="24" fill="hold">
                            <p:stCondLst>
                              <p:cond delay="6500"/>
                            </p:stCondLst>
                            <p:childTnLst>
                              <p:par>
                                <p:cTn id="25" presetID="14" presetClass="entr" presetSubtype="10" fill="hold" grpId="0" nodeType="afterEffect">
                                  <p:stCondLst>
                                    <p:cond delay="5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1000"/>
                                        <p:tgtEl>
                                          <p:spTgt spid="6">
                                            <p:txEl>
                                              <p:pRg st="4" end="4"/>
                                            </p:txEl>
                                          </p:spTgt>
                                        </p:tgtEl>
                                      </p:cBhvr>
                                    </p:animEffect>
                                  </p:childTnLst>
                                </p:cTn>
                              </p:par>
                            </p:childTnLst>
                          </p:cTn>
                        </p:par>
                        <p:par>
                          <p:cTn id="28" fill="hold">
                            <p:stCondLst>
                              <p:cond delay="8000"/>
                            </p:stCondLst>
                            <p:childTnLst>
                              <p:par>
                                <p:cTn id="29" presetID="14" presetClass="entr" presetSubtype="10" fill="hold" grpId="0" nodeType="afterEffect">
                                  <p:stCondLst>
                                    <p:cond delay="5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1" dur="1000"/>
                                        <p:tgtEl>
                                          <p:spTgt spid="6">
                                            <p:txEl>
                                              <p:pRg st="5" end="5"/>
                                            </p:txEl>
                                          </p:spTgt>
                                        </p:tgtEl>
                                      </p:cBhvr>
                                    </p:animEffect>
                                  </p:childTnLst>
                                </p:cTn>
                              </p:par>
                            </p:childTnLst>
                          </p:cTn>
                        </p:par>
                        <p:par>
                          <p:cTn id="32" fill="hold">
                            <p:stCondLst>
                              <p:cond delay="9500"/>
                            </p:stCondLst>
                            <p:childTnLst>
                              <p:par>
                                <p:cTn id="33" presetID="14" presetClass="entr" presetSubtype="10" fill="hold" grpId="0" nodeType="afterEffect">
                                  <p:stCondLst>
                                    <p:cond delay="50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5" dur="1000"/>
                                        <p:tgtEl>
                                          <p:spTgt spid="6">
                                            <p:txEl>
                                              <p:pRg st="6" end="6"/>
                                            </p:txEl>
                                          </p:spTgt>
                                        </p:tgtEl>
                                      </p:cBhvr>
                                    </p:animEffect>
                                  </p:childTnLst>
                                </p:cTn>
                              </p:par>
                            </p:childTnLst>
                          </p:cTn>
                        </p:par>
                        <p:par>
                          <p:cTn id="36" fill="hold">
                            <p:stCondLst>
                              <p:cond delay="11000"/>
                            </p:stCondLst>
                            <p:childTnLst>
                              <p:par>
                                <p:cTn id="37" presetID="14" presetClass="entr" presetSubtype="10" fill="hold" grpId="0" nodeType="afterEffect">
                                  <p:stCondLst>
                                    <p:cond delay="50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smtClean="0">
                <a:solidFill>
                  <a:schemeClr val="bg1"/>
                </a:solidFill>
                <a:latin typeface="+mn-lt"/>
              </a:rPr>
              <a:t>kalama</a:t>
            </a:r>
            <a:r>
              <a:rPr lang="tr-TR" sz="2400" dirty="0" smtClean="0">
                <a:solidFill>
                  <a:schemeClr val="bg1"/>
                </a:solidFill>
                <a:latin typeface="+mn-lt"/>
              </a:rPr>
              <a:t>z</a:t>
            </a:r>
            <a:r>
              <a:rPr lang="en-US" sz="2400" dirty="0" smtClean="0">
                <a:solidFill>
                  <a:schemeClr val="bg1"/>
                </a:solidFill>
                <a:latin typeface="+mn-lt"/>
              </a:rPr>
              <a:t>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Tree>
    <p:extLst>
      <p:ext uri="{BB962C8B-B14F-4D97-AF65-F5344CB8AC3E}">
        <p14:creationId xmlns:p14="http://schemas.microsoft.com/office/powerpoint/2010/main" val="2687372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25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25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25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6250"/>
                            </p:stCondLst>
                            <p:childTnLst>
                              <p:par>
                                <p:cTn id="30" presetID="2" presetClass="entr" presetSubtype="8" fill="hold" grpId="0" nodeType="afterEffect">
                                  <p:stCondLst>
                                    <p:cond delay="25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 presetClass="entr" presetSubtype="8" fill="hold" grpId="0" nodeType="afterEffect">
                                  <p:stCondLst>
                                    <p:cond delay="25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8750"/>
                            </p:stCondLst>
                            <p:childTnLst>
                              <p:par>
                                <p:cTn id="40" presetID="2" presetClass="entr" presetSubtype="8" fill="hold" grpId="0" nodeType="afterEffect">
                                  <p:stCondLst>
                                    <p:cond delay="25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000" fill="hold"/>
                                        <p:tgtEl>
                                          <p:spTgt spid="8"/>
                                        </p:tgtEl>
                                        <p:attrNameLst>
                                          <p:attrName>ppt_w</p:attrName>
                                        </p:attrNameLst>
                                      </p:cBhvr>
                                      <p:tavLst>
                                        <p:tav tm="0">
                                          <p:val>
                                            <p:fltVal val="0"/>
                                          </p:val>
                                        </p:tav>
                                        <p:tav tm="100000">
                                          <p:val>
                                            <p:strVal val="#ppt_w"/>
                                          </p:val>
                                        </p:tav>
                                      </p:tavLst>
                                    </p:anim>
                                    <p:anim calcmode="lin" valueType="num">
                                      <p:cBhvr>
                                        <p:cTn id="48" dur="2000" fill="hold"/>
                                        <p:tgtEl>
                                          <p:spTgt spid="8"/>
                                        </p:tgtEl>
                                        <p:attrNameLst>
                                          <p:attrName>ppt_h</p:attrName>
                                        </p:attrNameLst>
                                      </p:cBhvr>
                                      <p:tavLst>
                                        <p:tav tm="0">
                                          <p:val>
                                            <p:fltVal val="0"/>
                                          </p:val>
                                        </p:tav>
                                        <p:tav tm="100000">
                                          <p:val>
                                            <p:strVal val="#ppt_h"/>
                                          </p:val>
                                        </p:tav>
                                      </p:tavLst>
                                    </p:anim>
                                    <p:animEffect transition="in" filter="fade">
                                      <p:cBhvr>
                                        <p:cTn id="4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a:solidFill>
                  <a:schemeClr val="bg1"/>
                </a:solidFill>
                <a:latin typeface="+mj-lt"/>
              </a:rPr>
              <a:t>Dünyadaki</a:t>
            </a:r>
            <a:r>
              <a:rPr lang="en-US" sz="4000" dirty="0">
                <a:solidFill>
                  <a:schemeClr val="bg1"/>
                </a:solidFill>
                <a:latin typeface="+mj-lt"/>
              </a:rPr>
              <a:t> </a:t>
            </a:r>
            <a:r>
              <a:rPr lang="en-US" sz="4000" dirty="0" err="1">
                <a:solidFill>
                  <a:schemeClr val="bg1"/>
                </a:solidFill>
                <a:latin typeface="+mj-lt"/>
              </a:rPr>
              <a:t>çok</a:t>
            </a:r>
            <a:r>
              <a:rPr lang="en-US" sz="4000" dirty="0">
                <a:solidFill>
                  <a:schemeClr val="bg1"/>
                </a:solidFill>
                <a:latin typeface="+mj-lt"/>
              </a:rPr>
              <a:t> </a:t>
            </a:r>
            <a:r>
              <a:rPr lang="en-US" sz="4000" dirty="0" err="1">
                <a:solidFill>
                  <a:schemeClr val="bg1"/>
                </a:solidFill>
                <a:latin typeface="+mj-lt"/>
              </a:rPr>
              <a:t>az</a:t>
            </a:r>
            <a:r>
              <a:rPr lang="en-US" sz="4000" dirty="0">
                <a:solidFill>
                  <a:schemeClr val="bg1"/>
                </a:solidFill>
                <a:latin typeface="+mj-lt"/>
              </a:rPr>
              <a:t> </a:t>
            </a:r>
            <a:r>
              <a:rPr lang="en-US" sz="4000" dirty="0" err="1">
                <a:solidFill>
                  <a:schemeClr val="bg1"/>
                </a:solidFill>
                <a:latin typeface="+mj-lt"/>
              </a:rPr>
              <a:t>insan</a:t>
            </a:r>
            <a:r>
              <a:rPr lang="en-US" sz="4000" dirty="0">
                <a:solidFill>
                  <a:schemeClr val="bg1"/>
                </a:solidFill>
                <a:latin typeface="+mj-lt"/>
              </a:rPr>
              <a:t> </a:t>
            </a:r>
            <a:r>
              <a:rPr lang="en-US" sz="4000" dirty="0" err="1">
                <a:solidFill>
                  <a:schemeClr val="bg1"/>
                </a:solidFill>
                <a:latin typeface="+mj-lt"/>
              </a:rPr>
              <a:t>bağımlılık</a:t>
            </a:r>
            <a:r>
              <a:rPr lang="en-US" sz="4000" dirty="0">
                <a:solidFill>
                  <a:schemeClr val="bg1"/>
                </a:solidFill>
                <a:latin typeface="+mj-lt"/>
              </a:rPr>
              <a:t> </a:t>
            </a:r>
            <a:r>
              <a:rPr lang="en-US" sz="4000" dirty="0" err="1">
                <a:solidFill>
                  <a:schemeClr val="bg1"/>
                </a:solidFill>
                <a:latin typeface="+mj-lt"/>
              </a:rPr>
              <a:t>yapıcı</a:t>
            </a:r>
            <a:r>
              <a:rPr lang="en-US" sz="4000" dirty="0">
                <a:solidFill>
                  <a:schemeClr val="bg1"/>
                </a:solidFill>
                <a:latin typeface="+mj-lt"/>
              </a:rPr>
              <a:t> </a:t>
            </a:r>
            <a:r>
              <a:rPr lang="en-US" sz="4000" dirty="0" err="1">
                <a:solidFill>
                  <a:schemeClr val="bg1"/>
                </a:solidFill>
                <a:latin typeface="+mj-lt"/>
              </a:rPr>
              <a:t>madde</a:t>
            </a:r>
            <a:r>
              <a:rPr lang="en-US" sz="4000" dirty="0">
                <a:solidFill>
                  <a:schemeClr val="bg1"/>
                </a:solidFill>
                <a:latin typeface="+mj-lt"/>
              </a:rPr>
              <a:t> </a:t>
            </a:r>
            <a:r>
              <a:rPr lang="en-US" sz="4000" dirty="0" err="1">
                <a:solidFill>
                  <a:schemeClr val="bg1"/>
                </a:solidFill>
                <a:latin typeface="+mj-lt"/>
              </a:rPr>
              <a:t>kullanır</a:t>
            </a:r>
            <a:r>
              <a:rPr lang="en-US" sz="4000" dirty="0">
                <a:solidFill>
                  <a:schemeClr val="bg1"/>
                </a:solidFill>
                <a:latin typeface="+mj-lt"/>
              </a:rPr>
              <a:t>. </a:t>
            </a:r>
            <a:r>
              <a:rPr lang="en-US" sz="4000" dirty="0" err="1">
                <a:solidFill>
                  <a:srgbClr val="FF0000"/>
                </a:solidFill>
                <a:latin typeface="+mj-lt"/>
              </a:rPr>
              <a:t>Kullananlar</a:t>
            </a:r>
            <a:r>
              <a:rPr lang="en-US" sz="4000" dirty="0">
                <a:solidFill>
                  <a:srgbClr val="FF0000"/>
                </a:solidFill>
                <a:latin typeface="+mj-lt"/>
              </a:rPr>
              <a:t> </a:t>
            </a:r>
            <a:r>
              <a:rPr lang="en-US" sz="4000" dirty="0" err="1">
                <a:solidFill>
                  <a:srgbClr val="FF0000"/>
                </a:solidFill>
                <a:latin typeface="+mj-lt"/>
              </a:rPr>
              <a:t>hangi</a:t>
            </a:r>
            <a:r>
              <a:rPr lang="en-US" sz="4000" dirty="0">
                <a:solidFill>
                  <a:srgbClr val="FF0000"/>
                </a:solidFill>
                <a:latin typeface="+mj-lt"/>
              </a:rPr>
              <a:t> </a:t>
            </a:r>
            <a:r>
              <a:rPr lang="en-US" sz="4000" dirty="0" err="1">
                <a:solidFill>
                  <a:srgbClr val="FF0000"/>
                </a:solidFill>
                <a:latin typeface="+mj-lt"/>
              </a:rPr>
              <a:t>gerekçelere</a:t>
            </a:r>
            <a:r>
              <a:rPr lang="en-US" sz="4000" dirty="0">
                <a:solidFill>
                  <a:srgbClr val="FF0000"/>
                </a:solidFill>
                <a:latin typeface="+mj-lt"/>
              </a:rPr>
              <a:t> </a:t>
            </a:r>
            <a:r>
              <a:rPr lang="en-US" sz="4000" dirty="0" err="1">
                <a:solidFill>
                  <a:srgbClr val="FF0000"/>
                </a:solidFill>
                <a:latin typeface="+mj-lt"/>
              </a:rPr>
              <a:t>sığınıyorlar</a:t>
            </a:r>
            <a:r>
              <a:rPr lang="en-US" sz="4000" dirty="0">
                <a:solidFill>
                  <a:srgbClr val="FF0000"/>
                </a:solidFill>
                <a:latin typeface="+mj-lt"/>
              </a:rPr>
              <a:t>? </a:t>
            </a:r>
          </a:p>
        </p:txBody>
      </p:sp>
      <p:sp>
        <p:nvSpPr>
          <p:cNvPr id="6" name="TextBox 5"/>
          <p:cNvSpPr txBox="1"/>
          <p:nvPr/>
        </p:nvSpPr>
        <p:spPr>
          <a:xfrm>
            <a:off x="251520" y="2523668"/>
            <a:ext cx="8712968" cy="3416320"/>
          </a:xfrm>
          <a:prstGeom prst="rect">
            <a:avLst/>
          </a:prstGeom>
          <a:noFill/>
        </p:spPr>
        <p:txBody>
          <a:bodyPr wrap="square" rtlCol="0">
            <a:spAutoFit/>
          </a:bodyPr>
          <a:lstStyle/>
          <a:p>
            <a:r>
              <a:rPr lang="tr-TR" sz="2400" dirty="0" smtClean="0">
                <a:solidFill>
                  <a:schemeClr val="bg1"/>
                </a:solidFill>
                <a:latin typeface="+mn-lt"/>
              </a:rPr>
              <a:t>- </a:t>
            </a:r>
            <a:r>
              <a:rPr lang="en-US" sz="2400" dirty="0" err="1" smtClean="0">
                <a:solidFill>
                  <a:schemeClr val="bg1"/>
                </a:solidFill>
                <a:latin typeface="+mn-lt"/>
              </a:rPr>
              <a:t>Merak</a:t>
            </a:r>
            <a:r>
              <a:rPr lang="en-US" sz="2400" dirty="0" smtClean="0">
                <a:solidFill>
                  <a:schemeClr val="bg1"/>
                </a:solidFill>
                <a:latin typeface="+mn-lt"/>
              </a:rPr>
              <a:t> </a:t>
            </a:r>
            <a:r>
              <a:rPr lang="en-US" sz="2400" dirty="0" err="1">
                <a:solidFill>
                  <a:schemeClr val="bg1"/>
                </a:solidFill>
                <a:latin typeface="+mn-lt"/>
              </a:rPr>
              <a:t>ettim</a:t>
            </a:r>
            <a:r>
              <a:rPr lang="en-US" sz="2400" dirty="0">
                <a:solidFill>
                  <a:schemeClr val="bg1"/>
                </a:solidFill>
                <a:latin typeface="+mn-lt"/>
              </a:rPr>
              <a:t>, </a:t>
            </a:r>
            <a:r>
              <a:rPr lang="en-US" sz="2400" dirty="0" err="1">
                <a:solidFill>
                  <a:schemeClr val="bg1"/>
                </a:solidFill>
                <a:latin typeface="+mn-lt"/>
              </a:rPr>
              <a:t>denedim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Sınırlarımı</a:t>
            </a:r>
            <a:r>
              <a:rPr lang="en-US" sz="2400" dirty="0" smtClean="0">
                <a:solidFill>
                  <a:schemeClr val="bg1"/>
                </a:solidFill>
                <a:latin typeface="+mn-lt"/>
              </a:rPr>
              <a:t> </a:t>
            </a:r>
            <a:r>
              <a:rPr lang="en-US" sz="2400" dirty="0" err="1">
                <a:solidFill>
                  <a:schemeClr val="bg1"/>
                </a:solidFill>
                <a:latin typeface="+mn-lt"/>
              </a:rPr>
              <a:t>aşmak</a:t>
            </a:r>
            <a:r>
              <a:rPr lang="en-US" sz="2400" dirty="0">
                <a:solidFill>
                  <a:schemeClr val="bg1"/>
                </a:solidFill>
                <a:latin typeface="+mn-lt"/>
              </a:rPr>
              <a:t> </a:t>
            </a:r>
            <a:r>
              <a:rPr lang="en-US" sz="2400" dirty="0" err="1">
                <a:solidFill>
                  <a:schemeClr val="bg1"/>
                </a:solidFill>
                <a:latin typeface="+mn-lt"/>
              </a:rPr>
              <a:t>istiyordum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İçimdeki</a:t>
            </a:r>
            <a:r>
              <a:rPr lang="en-US" sz="2400" dirty="0" smtClean="0">
                <a:solidFill>
                  <a:schemeClr val="bg1"/>
                </a:solidFill>
                <a:latin typeface="+mn-lt"/>
              </a:rPr>
              <a:t> </a:t>
            </a:r>
            <a:r>
              <a:rPr lang="en-US" sz="2400" dirty="0" err="1">
                <a:solidFill>
                  <a:schemeClr val="bg1"/>
                </a:solidFill>
                <a:latin typeface="+mn-lt"/>
              </a:rPr>
              <a:t>asi</a:t>
            </a:r>
            <a:r>
              <a:rPr lang="en-US" sz="2400" dirty="0">
                <a:solidFill>
                  <a:schemeClr val="bg1"/>
                </a:solidFill>
                <a:latin typeface="+mn-lt"/>
              </a:rPr>
              <a:t> </a:t>
            </a:r>
            <a:r>
              <a:rPr lang="en-US" sz="2400" dirty="0" err="1">
                <a:solidFill>
                  <a:schemeClr val="bg1"/>
                </a:solidFill>
                <a:latin typeface="+mn-lt"/>
              </a:rPr>
              <a:t>dürttü</a:t>
            </a:r>
            <a:r>
              <a:rPr lang="en-US" sz="2400" dirty="0">
                <a:solidFill>
                  <a:schemeClr val="bg1"/>
                </a:solidFill>
                <a:latin typeface="+mn-lt"/>
              </a:rPr>
              <a:t> </a:t>
            </a:r>
            <a:r>
              <a:rPr lang="en-US" sz="2400" dirty="0" err="1">
                <a:solidFill>
                  <a:schemeClr val="bg1"/>
                </a:solidFill>
                <a:latin typeface="+mn-lt"/>
              </a:rPr>
              <a:t>beni</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Arkadaşlarıma</a:t>
            </a:r>
            <a:r>
              <a:rPr lang="en-US" sz="2400" dirty="0" smtClean="0">
                <a:solidFill>
                  <a:schemeClr val="bg1"/>
                </a:solidFill>
                <a:latin typeface="+mn-lt"/>
              </a:rPr>
              <a:t> </a:t>
            </a:r>
            <a:r>
              <a:rPr lang="en-US" sz="2400" dirty="0" err="1">
                <a:solidFill>
                  <a:schemeClr val="bg1"/>
                </a:solidFill>
                <a:latin typeface="+mn-lt"/>
              </a:rPr>
              <a:t>fark</a:t>
            </a:r>
            <a:r>
              <a:rPr lang="en-US" sz="2400" dirty="0">
                <a:solidFill>
                  <a:schemeClr val="bg1"/>
                </a:solidFill>
                <a:latin typeface="+mn-lt"/>
              </a:rPr>
              <a:t> </a:t>
            </a:r>
            <a:r>
              <a:rPr lang="en-US" sz="2400" dirty="0" err="1">
                <a:solidFill>
                  <a:schemeClr val="bg1"/>
                </a:solidFill>
                <a:latin typeface="+mn-lt"/>
              </a:rPr>
              <a:t>atmak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Arkadaşlara</a:t>
            </a:r>
            <a:r>
              <a:rPr lang="en-US" sz="2400" dirty="0" smtClean="0">
                <a:solidFill>
                  <a:schemeClr val="bg1"/>
                </a:solidFill>
                <a:latin typeface="+mn-lt"/>
              </a:rPr>
              <a:t> </a:t>
            </a:r>
            <a:r>
              <a:rPr lang="en-US" sz="2400" dirty="0" err="1">
                <a:solidFill>
                  <a:schemeClr val="bg1"/>
                </a:solidFill>
                <a:latin typeface="+mn-lt"/>
              </a:rPr>
              <a:t>uydum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Grupça</a:t>
            </a:r>
            <a:r>
              <a:rPr lang="en-US" sz="2400" dirty="0" smtClean="0">
                <a:solidFill>
                  <a:schemeClr val="bg1"/>
                </a:solidFill>
                <a:latin typeface="+mn-lt"/>
              </a:rPr>
              <a:t> </a:t>
            </a:r>
            <a:r>
              <a:rPr lang="en-US" sz="2400" dirty="0" err="1">
                <a:solidFill>
                  <a:schemeClr val="bg1"/>
                </a:solidFill>
                <a:latin typeface="+mn-lt"/>
              </a:rPr>
              <a:t>karar</a:t>
            </a:r>
            <a:r>
              <a:rPr lang="en-US" sz="2400" dirty="0">
                <a:solidFill>
                  <a:schemeClr val="bg1"/>
                </a:solidFill>
                <a:latin typeface="+mn-lt"/>
              </a:rPr>
              <a:t> </a:t>
            </a:r>
            <a:r>
              <a:rPr lang="en-US" sz="2400" dirty="0" err="1">
                <a:solidFill>
                  <a:schemeClr val="bg1"/>
                </a:solidFill>
                <a:latin typeface="+mn-lt"/>
              </a:rPr>
              <a:t>aldık</a:t>
            </a:r>
            <a:r>
              <a:rPr lang="en-US" sz="2400" dirty="0">
                <a:solidFill>
                  <a:schemeClr val="bg1"/>
                </a:solidFill>
                <a:latin typeface="+mn-lt"/>
              </a:rPr>
              <a:t>, </a:t>
            </a:r>
            <a:r>
              <a:rPr lang="en-US" sz="2400" dirty="0" err="1">
                <a:solidFill>
                  <a:schemeClr val="bg1"/>
                </a:solidFill>
                <a:latin typeface="+mn-lt"/>
              </a:rPr>
              <a:t>dışında</a:t>
            </a:r>
            <a:r>
              <a:rPr lang="en-US" sz="2400" dirty="0">
                <a:solidFill>
                  <a:schemeClr val="bg1"/>
                </a:solidFill>
                <a:latin typeface="+mn-lt"/>
              </a:rPr>
              <a:t> </a:t>
            </a:r>
            <a:r>
              <a:rPr lang="en-US" sz="2400" dirty="0" err="1">
                <a:solidFill>
                  <a:schemeClr val="bg1"/>
                </a:solidFill>
                <a:latin typeface="+mn-lt"/>
              </a:rPr>
              <a:t>kalamadım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Sorunlarımı</a:t>
            </a:r>
            <a:r>
              <a:rPr lang="en-US" sz="2400" dirty="0" smtClean="0">
                <a:solidFill>
                  <a:schemeClr val="bg1"/>
                </a:solidFill>
                <a:latin typeface="+mn-lt"/>
              </a:rPr>
              <a:t> </a:t>
            </a:r>
            <a:r>
              <a:rPr lang="en-US" sz="2400" dirty="0" err="1">
                <a:solidFill>
                  <a:schemeClr val="bg1"/>
                </a:solidFill>
                <a:latin typeface="+mn-lt"/>
              </a:rPr>
              <a:t>çözemedim</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kullanarak</a:t>
            </a:r>
            <a:r>
              <a:rPr lang="en-US" sz="2400" dirty="0">
                <a:solidFill>
                  <a:schemeClr val="bg1"/>
                </a:solidFill>
                <a:latin typeface="+mn-lt"/>
              </a:rPr>
              <a:t> </a:t>
            </a:r>
            <a:r>
              <a:rPr lang="tr-TR" sz="2400" dirty="0" smtClean="0">
                <a:solidFill>
                  <a:schemeClr val="bg1"/>
                </a:solidFill>
                <a:latin typeface="+mn-lt"/>
              </a:rPr>
              <a:t/>
            </a:r>
            <a:br>
              <a:rPr lang="tr-TR" sz="2400" dirty="0" smtClean="0">
                <a:solidFill>
                  <a:schemeClr val="bg1"/>
                </a:solidFill>
                <a:latin typeface="+mn-lt"/>
              </a:rPr>
            </a:br>
            <a:r>
              <a:rPr lang="en-US" sz="2400" dirty="0" err="1" smtClean="0">
                <a:solidFill>
                  <a:schemeClr val="bg1"/>
                </a:solidFill>
                <a:latin typeface="+mn-lt"/>
              </a:rPr>
              <a:t>unuturum</a:t>
            </a:r>
            <a:r>
              <a:rPr lang="en-US" sz="2400" dirty="0" smtClean="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çözerim</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düşündüm</a:t>
            </a:r>
            <a:r>
              <a:rPr lang="en-US" sz="2400" dirty="0">
                <a:solidFill>
                  <a:schemeClr val="bg1"/>
                </a:solidFill>
                <a:latin typeface="+mn-lt"/>
              </a:rPr>
              <a:t>.</a:t>
            </a:r>
          </a:p>
          <a:p>
            <a:r>
              <a:rPr lang="tr-TR" sz="2400" dirty="0" smtClean="0">
                <a:solidFill>
                  <a:schemeClr val="bg1"/>
                </a:solidFill>
                <a:latin typeface="+mn-lt"/>
              </a:rPr>
              <a:t>- </a:t>
            </a:r>
            <a:r>
              <a:rPr lang="en-US" sz="2400" dirty="0" err="1" smtClean="0">
                <a:solidFill>
                  <a:schemeClr val="bg1"/>
                </a:solidFill>
                <a:latin typeface="+mn-lt"/>
              </a:rPr>
              <a:t>İddialı</a:t>
            </a:r>
            <a:r>
              <a:rPr lang="en-US" sz="2400" dirty="0" smtClean="0">
                <a:solidFill>
                  <a:schemeClr val="bg1"/>
                </a:solidFill>
                <a:latin typeface="+mn-lt"/>
              </a:rPr>
              <a:t> </a:t>
            </a:r>
            <a:r>
              <a:rPr lang="en-US" sz="2400" dirty="0" err="1">
                <a:solidFill>
                  <a:schemeClr val="bg1"/>
                </a:solidFill>
                <a:latin typeface="+mn-lt"/>
              </a:rPr>
              <a:t>biri</a:t>
            </a:r>
            <a:r>
              <a:rPr lang="en-US" sz="2400" dirty="0">
                <a:solidFill>
                  <a:schemeClr val="bg1"/>
                </a:solidFill>
                <a:latin typeface="+mn-lt"/>
              </a:rPr>
              <a:t> </a:t>
            </a:r>
            <a:r>
              <a:rPr lang="en-US" sz="2400" dirty="0" err="1">
                <a:solidFill>
                  <a:schemeClr val="bg1"/>
                </a:solidFill>
                <a:latin typeface="+mn-lt"/>
              </a:rPr>
              <a:t>diye</a:t>
            </a:r>
            <a:r>
              <a:rPr lang="en-US" sz="2400" dirty="0">
                <a:solidFill>
                  <a:schemeClr val="bg1"/>
                </a:solidFill>
                <a:latin typeface="+mn-lt"/>
              </a:rPr>
              <a:t> </a:t>
            </a:r>
            <a:r>
              <a:rPr lang="en-US" sz="2400" dirty="0" err="1">
                <a:solidFill>
                  <a:schemeClr val="bg1"/>
                </a:solidFill>
                <a:latin typeface="+mn-lt"/>
              </a:rPr>
              <a:t>tanınıyordum</a:t>
            </a:r>
            <a:r>
              <a:rPr lang="en-US" sz="2400" dirty="0">
                <a:solidFill>
                  <a:schemeClr val="bg1"/>
                </a:solidFill>
                <a:latin typeface="+mn-lt"/>
              </a:rPr>
              <a:t>, </a:t>
            </a:r>
            <a:r>
              <a:rPr lang="en-US" sz="2400" dirty="0" err="1">
                <a:solidFill>
                  <a:schemeClr val="bg1"/>
                </a:solidFill>
                <a:latin typeface="+mn-lt"/>
              </a:rPr>
              <a:t>imajımı</a:t>
            </a:r>
            <a:r>
              <a:rPr lang="en-US" sz="2400" dirty="0">
                <a:solidFill>
                  <a:schemeClr val="bg1"/>
                </a:solidFill>
                <a:latin typeface="+mn-lt"/>
              </a:rPr>
              <a:t> </a:t>
            </a:r>
            <a:r>
              <a:rPr lang="en-US" sz="2400" dirty="0" err="1">
                <a:solidFill>
                  <a:schemeClr val="bg1"/>
                </a:solidFill>
                <a:latin typeface="+mn-lt"/>
              </a:rPr>
              <a:t>korumak</a:t>
            </a:r>
            <a:r>
              <a:rPr lang="en-US" sz="2400" dirty="0">
                <a:solidFill>
                  <a:schemeClr val="bg1"/>
                </a:solidFill>
                <a:latin typeface="+mn-lt"/>
              </a:rPr>
              <a:t> </a:t>
            </a:r>
            <a:r>
              <a:rPr lang="en-US" sz="2400" dirty="0" err="1">
                <a:solidFill>
                  <a:schemeClr val="bg1"/>
                </a:solidFill>
                <a:latin typeface="+mn-lt"/>
              </a:rPr>
              <a:t>istedim</a:t>
            </a:r>
            <a:r>
              <a:rPr lang="en-US" sz="2400" dirty="0">
                <a:solidFill>
                  <a:schemeClr val="bg1"/>
                </a:solidFill>
                <a:latin typeface="+mn-l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067352"/>
            <a:ext cx="4536503" cy="4328951"/>
          </a:xfrm>
          <a:prstGeom prst="rect">
            <a:avLst/>
          </a:prstGeom>
          <a:noFill/>
        </p:spPr>
      </p:pic>
      <p:sp>
        <p:nvSpPr>
          <p:cNvPr id="8" name="TextBox 7"/>
          <p:cNvSpPr txBox="1"/>
          <p:nvPr/>
        </p:nvSpPr>
        <p:spPr>
          <a:xfrm>
            <a:off x="288032" y="4063712"/>
            <a:ext cx="5004048" cy="2677656"/>
          </a:xfrm>
          <a:prstGeom prst="rect">
            <a:avLst/>
          </a:prstGeom>
          <a:noFill/>
        </p:spPr>
        <p:txBody>
          <a:bodyPr wrap="square" rtlCol="0">
            <a:spAutoFit/>
          </a:bodyPr>
          <a:lstStyle/>
          <a:p>
            <a:r>
              <a:rPr lang="tr-TR" sz="2800" dirty="0" smtClean="0">
                <a:solidFill>
                  <a:schemeClr val="bg1"/>
                </a:solidFill>
                <a:latin typeface="+mn-lt"/>
              </a:rPr>
              <a:t>	Madde </a:t>
            </a:r>
            <a:r>
              <a:rPr lang="tr-TR" sz="2800" dirty="0">
                <a:solidFill>
                  <a:schemeClr val="bg1"/>
                </a:solidFill>
                <a:latin typeface="+mn-lt"/>
              </a:rPr>
              <a:t>kullananların bir kısmının itiraflarını okudunuz. Sizce bunlar geçerli, doğru veya anlamlı olabilir mi? Sığınılan gerekçeleri tek tek ele alıp tartışınız.</a:t>
            </a:r>
            <a:endParaRPr lang="en-US" sz="2800" dirty="0">
              <a:solidFill>
                <a:schemeClr val="bg1"/>
              </a:solidFill>
              <a:latin typeface="+mn-l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32" y="3935699"/>
            <a:ext cx="952500" cy="542925"/>
          </a:xfrm>
          <a:prstGeom prst="rect">
            <a:avLst/>
          </a:prstGeom>
        </p:spPr>
      </p:pic>
    </p:spTree>
    <p:extLst>
      <p:ext uri="{BB962C8B-B14F-4D97-AF65-F5344CB8AC3E}">
        <p14:creationId xmlns:p14="http://schemas.microsoft.com/office/powerpoint/2010/main" val="5804720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1.94444E-6 1.85185E-6 L -0.00399 -0.33241 " pathEditMode="relative" rAng="0" ptsTypes="AA">
                                      <p:cBhvr>
                                        <p:cTn id="10" dur="1000" fill="hold"/>
                                        <p:tgtEl>
                                          <p:spTgt spid="4"/>
                                        </p:tgtEl>
                                        <p:attrNameLst>
                                          <p:attrName>ppt_x</p:attrName>
                                          <p:attrName>ppt_y</p:attrName>
                                        </p:attrNameLst>
                                      </p:cBhvr>
                                      <p:rCtr x="-208" y="-16620"/>
                                    </p:animMotion>
                                  </p:childTnLst>
                                </p:cTn>
                              </p:par>
                              <p:par>
                                <p:cTn id="11" presetID="64" presetClass="path" presetSubtype="0" accel="50000" decel="50000" fill="hold" grpId="0" nodeType="withEffect">
                                  <p:stCondLst>
                                    <p:cond delay="0"/>
                                  </p:stCondLst>
                                  <p:childTnLst>
                                    <p:animMotion origin="layout" path="M 5.55556E-7 3.7037E-7 L -0.00382 -0.33773 " pathEditMode="relative" rAng="0" ptsTypes="AA">
                                      <p:cBhvr>
                                        <p:cTn id="12" dur="1000" fill="hold"/>
                                        <p:tgtEl>
                                          <p:spTgt spid="6"/>
                                        </p:tgtEl>
                                        <p:attrNameLst>
                                          <p:attrName>ppt_x</p:attrName>
                                          <p:attrName>ppt_y</p:attrName>
                                        </p:attrNameLst>
                                      </p:cBhvr>
                                      <p:rCtr x="-191" y="-16898"/>
                                    </p:animMotion>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75"/>
                                      </p:to>
                                    </p:set>
                                    <p:animEffect filter="image" prLst="opacity: 0.75">
                                      <p:cBhvr rctx="IE">
                                        <p:cTn id="15" dur="indefinite"/>
                                        <p:tgtEl>
                                          <p:spTgt spid="6"/>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latin typeface="+mj-lt"/>
              </a:rPr>
              <a:t>Nasıl</a:t>
            </a:r>
            <a:r>
              <a:rPr lang="en-US" sz="4000" dirty="0">
                <a:solidFill>
                  <a:srgbClr val="FF0000"/>
                </a:solidFill>
                <a:latin typeface="+mj-lt"/>
              </a:rPr>
              <a:t> </a:t>
            </a:r>
            <a:r>
              <a:rPr lang="en-US" sz="4000" dirty="0" err="1">
                <a:solidFill>
                  <a:srgbClr val="FF0000"/>
                </a:solidFill>
                <a:latin typeface="+mj-lt"/>
              </a:rPr>
              <a:t>Kandırıyorlar</a:t>
            </a:r>
            <a:r>
              <a:rPr lang="en-US" sz="4000" dirty="0">
                <a:solidFill>
                  <a:srgbClr val="FF0000"/>
                </a:solidFill>
                <a:latin typeface="+mj-lt"/>
              </a:rPr>
              <a:t>?</a:t>
            </a:r>
          </a:p>
        </p:txBody>
      </p:sp>
      <p:sp>
        <p:nvSpPr>
          <p:cNvPr id="6" name="TextBox 5"/>
          <p:cNvSpPr txBox="1"/>
          <p:nvPr/>
        </p:nvSpPr>
        <p:spPr>
          <a:xfrm>
            <a:off x="251520" y="2708920"/>
            <a:ext cx="9217024" cy="4154984"/>
          </a:xfrm>
          <a:prstGeom prst="rect">
            <a:avLst/>
          </a:prstGeom>
          <a:noFill/>
        </p:spPr>
        <p:txBody>
          <a:bodyPr wrap="square" rtlCol="0">
            <a:spAutoFit/>
          </a:bodyPr>
          <a:lstStyle/>
          <a:p>
            <a:pPr marL="342900" indent="-342900">
              <a:buFontTx/>
              <a:buChar char="―"/>
            </a:pPr>
            <a:r>
              <a:rPr lang="en-US" sz="2400" dirty="0" err="1" smtClean="0">
                <a:solidFill>
                  <a:schemeClr val="bg1"/>
                </a:solidFill>
                <a:latin typeface="+mn-lt"/>
              </a:rPr>
              <a:t>Benim</a:t>
            </a:r>
            <a:r>
              <a:rPr lang="en-US" sz="2400" dirty="0" smtClean="0">
                <a:solidFill>
                  <a:schemeClr val="bg1"/>
                </a:solidFill>
                <a:latin typeface="+mn-lt"/>
              </a:rPr>
              <a:t> </a:t>
            </a:r>
            <a:r>
              <a:rPr lang="en-US" sz="2400" dirty="0" err="1">
                <a:solidFill>
                  <a:schemeClr val="bg1"/>
                </a:solidFill>
                <a:latin typeface="+mn-lt"/>
              </a:rPr>
              <a:t>iradem</a:t>
            </a:r>
            <a:r>
              <a:rPr lang="en-US" sz="2400" dirty="0">
                <a:solidFill>
                  <a:schemeClr val="bg1"/>
                </a:solidFill>
                <a:latin typeface="+mn-lt"/>
              </a:rPr>
              <a:t> </a:t>
            </a:r>
            <a:r>
              <a:rPr lang="en-US" sz="2400" dirty="0" err="1">
                <a:solidFill>
                  <a:schemeClr val="bg1"/>
                </a:solidFill>
                <a:latin typeface="+mn-lt"/>
              </a:rPr>
              <a:t>güçlüdür</a:t>
            </a:r>
            <a:r>
              <a:rPr lang="en-US" sz="2400" dirty="0">
                <a:solidFill>
                  <a:schemeClr val="bg1"/>
                </a:solidFill>
                <a:latin typeface="+mn-lt"/>
              </a:rPr>
              <a:t>, ben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olmam</a:t>
            </a:r>
            <a:r>
              <a:rPr lang="en-US" sz="2400" dirty="0">
                <a:solidFill>
                  <a:schemeClr val="bg1"/>
                </a:solidFill>
                <a:latin typeface="+mn-lt"/>
              </a:rPr>
              <a:t>.</a:t>
            </a:r>
          </a:p>
          <a:p>
            <a:pPr marL="342900" indent="-342900">
              <a:buFontTx/>
              <a:buChar char="―"/>
            </a:pPr>
            <a:r>
              <a:rPr lang="en-US" sz="2400" dirty="0" smtClean="0">
                <a:solidFill>
                  <a:schemeClr val="bg1"/>
                </a:solidFill>
                <a:latin typeface="+mn-lt"/>
              </a:rPr>
              <a:t>Ben </a:t>
            </a:r>
            <a:r>
              <a:rPr lang="en-US" sz="2400" dirty="0" err="1">
                <a:solidFill>
                  <a:schemeClr val="bg1"/>
                </a:solidFill>
                <a:latin typeface="+mn-lt"/>
              </a:rPr>
              <a:t>kendimi</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edebilirim</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Ottur</a:t>
            </a:r>
            <a:r>
              <a:rPr lang="en-US" sz="2400" dirty="0">
                <a:solidFill>
                  <a:schemeClr val="bg1"/>
                </a:solidFill>
                <a:latin typeface="+mn-lt"/>
              </a:rPr>
              <a:t>, </a:t>
            </a:r>
            <a:r>
              <a:rPr lang="en-US" sz="2400" dirty="0" err="1">
                <a:solidFill>
                  <a:schemeClr val="bg1"/>
                </a:solidFill>
                <a:latin typeface="+mn-lt"/>
              </a:rPr>
              <a:t>zararı</a:t>
            </a:r>
            <a:r>
              <a:rPr lang="en-US" sz="2400" dirty="0">
                <a:solidFill>
                  <a:schemeClr val="bg1"/>
                </a:solidFill>
                <a:latin typeface="+mn-lt"/>
              </a:rPr>
              <a:t> </a:t>
            </a:r>
            <a:r>
              <a:rPr lang="en-US" sz="2400" dirty="0" err="1">
                <a:solidFill>
                  <a:schemeClr val="bg1"/>
                </a:solidFill>
                <a:latin typeface="+mn-lt"/>
              </a:rPr>
              <a:t>yoktur</a:t>
            </a:r>
            <a:r>
              <a:rPr lang="en-US" sz="2400" dirty="0">
                <a:solidFill>
                  <a:schemeClr val="bg1"/>
                </a:solidFill>
                <a:latin typeface="+mn-lt"/>
              </a:rPr>
              <a:t>. </a:t>
            </a:r>
            <a:r>
              <a:rPr lang="en-US" sz="2400" dirty="0" err="1">
                <a:solidFill>
                  <a:schemeClr val="bg1"/>
                </a:solidFill>
                <a:latin typeface="+mn-lt"/>
              </a:rPr>
              <a:t>Bağımlılık</a:t>
            </a:r>
            <a:r>
              <a:rPr lang="en-US" sz="2400" dirty="0">
                <a:solidFill>
                  <a:schemeClr val="bg1"/>
                </a:solidFill>
                <a:latin typeface="+mn-lt"/>
              </a:rPr>
              <a:t> da </a:t>
            </a:r>
            <a:r>
              <a:rPr lang="en-US" sz="2400" dirty="0" err="1">
                <a:solidFill>
                  <a:schemeClr val="bg1"/>
                </a:solidFill>
                <a:latin typeface="+mn-lt"/>
              </a:rPr>
              <a:t>yapmaz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Bir</a:t>
            </a:r>
            <a:r>
              <a:rPr lang="en-US" sz="2400" dirty="0" smtClean="0">
                <a:solidFill>
                  <a:schemeClr val="bg1"/>
                </a:solidFill>
                <a:latin typeface="+mn-lt"/>
              </a:rPr>
              <a:t> </a:t>
            </a:r>
            <a:r>
              <a:rPr lang="en-US" sz="2400" dirty="0" err="1">
                <a:solidFill>
                  <a:schemeClr val="bg1"/>
                </a:solidFill>
                <a:latin typeface="+mn-lt"/>
              </a:rPr>
              <a:t>kere</a:t>
            </a:r>
            <a:r>
              <a:rPr lang="en-US" sz="2400" dirty="0">
                <a:solidFill>
                  <a:schemeClr val="bg1"/>
                </a:solidFill>
                <a:latin typeface="+mn-lt"/>
              </a:rPr>
              <a:t> </a:t>
            </a:r>
            <a:r>
              <a:rPr lang="en-US" sz="2400" dirty="0" err="1">
                <a:solidFill>
                  <a:schemeClr val="bg1"/>
                </a:solidFill>
                <a:latin typeface="+mn-lt"/>
              </a:rPr>
              <a:t>kullanmaktan</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çıkmaz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Sadece</a:t>
            </a:r>
            <a:r>
              <a:rPr lang="en-US" sz="2400" dirty="0" smtClean="0">
                <a:solidFill>
                  <a:schemeClr val="bg1"/>
                </a:solidFill>
                <a:latin typeface="+mn-lt"/>
              </a:rPr>
              <a:t> </a:t>
            </a:r>
            <a:r>
              <a:rPr lang="en-US" sz="2400" dirty="0" err="1">
                <a:solidFill>
                  <a:schemeClr val="bg1"/>
                </a:solidFill>
                <a:latin typeface="+mn-lt"/>
              </a:rPr>
              <a:t>zayıf</a:t>
            </a:r>
            <a:r>
              <a:rPr lang="en-US" sz="2400" dirty="0">
                <a:solidFill>
                  <a:schemeClr val="bg1"/>
                </a:solidFill>
                <a:latin typeface="+mn-lt"/>
              </a:rPr>
              <a:t> </a:t>
            </a:r>
            <a:r>
              <a:rPr lang="en-US" sz="2400" dirty="0" err="1">
                <a:solidFill>
                  <a:schemeClr val="bg1"/>
                </a:solidFill>
                <a:latin typeface="+mn-lt"/>
              </a:rPr>
              <a:t>insanlar</a:t>
            </a:r>
            <a:r>
              <a:rPr lang="en-US" sz="2400" dirty="0">
                <a:solidFill>
                  <a:schemeClr val="bg1"/>
                </a:solidFill>
                <a:latin typeface="+mn-lt"/>
              </a:rPr>
              <a:t> </a:t>
            </a:r>
            <a:r>
              <a:rPr lang="en-US" sz="2400" dirty="0" err="1">
                <a:solidFill>
                  <a:schemeClr val="bg1"/>
                </a:solidFill>
                <a:latin typeface="+mn-lt"/>
              </a:rPr>
              <a:t>bağımlı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Ara</a:t>
            </a:r>
            <a:r>
              <a:rPr lang="en-US" sz="2400" dirty="0" smtClean="0">
                <a:solidFill>
                  <a:schemeClr val="bg1"/>
                </a:solidFill>
                <a:latin typeface="+mn-lt"/>
              </a:rPr>
              <a:t> </a:t>
            </a:r>
            <a:r>
              <a:rPr lang="en-US" sz="2400" dirty="0" err="1">
                <a:solidFill>
                  <a:schemeClr val="bg1"/>
                </a:solidFill>
                <a:latin typeface="+mn-lt"/>
              </a:rPr>
              <a:t>sıra</a:t>
            </a:r>
            <a:r>
              <a:rPr lang="en-US" sz="2400" dirty="0">
                <a:solidFill>
                  <a:schemeClr val="bg1"/>
                </a:solidFill>
                <a:latin typeface="+mn-lt"/>
              </a:rPr>
              <a:t> </a:t>
            </a:r>
            <a:r>
              <a:rPr lang="en-US" sz="2400" dirty="0" err="1">
                <a:solidFill>
                  <a:schemeClr val="bg1"/>
                </a:solidFill>
                <a:latin typeface="+mn-lt"/>
              </a:rPr>
              <a:t>kullanmakla</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şeycik</a:t>
            </a:r>
            <a:r>
              <a:rPr lang="en-US" sz="2400" dirty="0">
                <a:solidFill>
                  <a:schemeClr val="bg1"/>
                </a:solidFill>
                <a:latin typeface="+mn-lt"/>
              </a:rPr>
              <a:t> </a:t>
            </a:r>
            <a:r>
              <a:rPr lang="en-US" sz="2400" dirty="0" err="1">
                <a:solidFill>
                  <a:schemeClr val="bg1"/>
                </a:solidFill>
                <a:latin typeface="+mn-lt"/>
              </a:rPr>
              <a:t>olmaz</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Herkes</a:t>
            </a:r>
            <a:r>
              <a:rPr lang="en-US" sz="2400" dirty="0" smtClean="0">
                <a:solidFill>
                  <a:schemeClr val="bg1"/>
                </a:solidFill>
                <a:latin typeface="+mn-lt"/>
              </a:rPr>
              <a:t> </a:t>
            </a:r>
            <a:r>
              <a:rPr lang="en-US" sz="2400" dirty="0" err="1">
                <a:solidFill>
                  <a:schemeClr val="bg1"/>
                </a:solidFill>
                <a:latin typeface="+mn-lt"/>
              </a:rPr>
              <a:t>kullanıyor</a:t>
            </a:r>
            <a:r>
              <a:rPr lang="en-US" sz="2400" dirty="0">
                <a:solidFill>
                  <a:schemeClr val="bg1"/>
                </a:solidFill>
                <a:latin typeface="+mn-lt"/>
              </a:rPr>
              <a:t>, </a:t>
            </a:r>
            <a:r>
              <a:rPr lang="en-US" sz="2400" dirty="0" err="1">
                <a:solidFill>
                  <a:schemeClr val="bg1"/>
                </a:solidFill>
                <a:latin typeface="+mn-lt"/>
              </a:rPr>
              <a:t>bir</a:t>
            </a:r>
            <a:r>
              <a:rPr lang="en-US" sz="2400" dirty="0">
                <a:solidFill>
                  <a:schemeClr val="bg1"/>
                </a:solidFill>
                <a:latin typeface="+mn-lt"/>
              </a:rPr>
              <a:t> </a:t>
            </a:r>
            <a:r>
              <a:rPr lang="en-US" sz="2400" dirty="0" err="1">
                <a:solidFill>
                  <a:schemeClr val="bg1"/>
                </a:solidFill>
                <a:latin typeface="+mn-lt"/>
              </a:rPr>
              <a:t>şey</a:t>
            </a:r>
            <a:r>
              <a:rPr lang="en-US" sz="2400" dirty="0">
                <a:solidFill>
                  <a:schemeClr val="bg1"/>
                </a:solidFill>
                <a:latin typeface="+mn-lt"/>
              </a:rPr>
              <a:t> </a:t>
            </a:r>
            <a:r>
              <a:rPr lang="en-US" sz="2400" dirty="0" err="1">
                <a:solidFill>
                  <a:schemeClr val="bg1"/>
                </a:solidFill>
                <a:latin typeface="+mn-lt"/>
              </a:rPr>
              <a:t>olmuyor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kullanımı</a:t>
            </a:r>
            <a:r>
              <a:rPr lang="en-US" sz="2400" dirty="0">
                <a:solidFill>
                  <a:schemeClr val="bg1"/>
                </a:solidFill>
                <a:latin typeface="+mn-lt"/>
              </a:rPr>
              <a:t> </a:t>
            </a:r>
            <a:r>
              <a:rPr lang="en-US" sz="2400" dirty="0" err="1">
                <a:solidFill>
                  <a:schemeClr val="bg1"/>
                </a:solidFill>
                <a:latin typeface="+mn-lt"/>
              </a:rPr>
              <a:t>arkadaşlık</a:t>
            </a:r>
            <a:r>
              <a:rPr lang="en-US" sz="2400" dirty="0">
                <a:solidFill>
                  <a:schemeClr val="bg1"/>
                </a:solidFill>
                <a:latin typeface="+mn-lt"/>
              </a:rPr>
              <a:t> </a:t>
            </a:r>
            <a:r>
              <a:rPr lang="en-US" sz="2400" dirty="0" err="1">
                <a:solidFill>
                  <a:schemeClr val="bg1"/>
                </a:solidFill>
                <a:latin typeface="+mn-lt"/>
              </a:rPr>
              <a:t>ilişkilerini</a:t>
            </a:r>
            <a:r>
              <a:rPr lang="en-US" sz="2400" dirty="0">
                <a:solidFill>
                  <a:schemeClr val="bg1"/>
                </a:solidFill>
                <a:latin typeface="+mn-lt"/>
              </a:rPr>
              <a:t> </a:t>
            </a:r>
            <a:r>
              <a:rPr lang="en-US" sz="2400" dirty="0" err="1">
                <a:solidFill>
                  <a:schemeClr val="bg1"/>
                </a:solidFill>
                <a:latin typeface="+mn-lt"/>
              </a:rPr>
              <a:t>arttırır</a:t>
            </a:r>
            <a:r>
              <a:rPr lang="en-US" sz="2400" dirty="0">
                <a:solidFill>
                  <a:schemeClr val="bg1"/>
                </a:solidFill>
                <a:latin typeface="+mn-lt"/>
              </a:rPr>
              <a:t>, </a:t>
            </a:r>
            <a:r>
              <a:rPr lang="en-US" sz="2400" dirty="0" err="1">
                <a:solidFill>
                  <a:schemeClr val="bg1"/>
                </a:solidFill>
                <a:latin typeface="+mn-lt"/>
              </a:rPr>
              <a:t>bağları</a:t>
            </a:r>
            <a:r>
              <a:rPr lang="en-US" sz="2400" dirty="0">
                <a:solidFill>
                  <a:schemeClr val="bg1"/>
                </a:solidFill>
                <a:latin typeface="+mn-lt"/>
              </a:rPr>
              <a:t> </a:t>
            </a:r>
            <a:r>
              <a:rPr lang="en-US" sz="2400" dirty="0" err="1">
                <a:solidFill>
                  <a:schemeClr val="bg1"/>
                </a:solidFill>
                <a:latin typeface="+mn-lt"/>
              </a:rPr>
              <a:t>kuvvetlendirir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Bağımlılık</a:t>
            </a:r>
            <a:r>
              <a:rPr lang="en-US" sz="2400" dirty="0" smtClean="0">
                <a:solidFill>
                  <a:schemeClr val="bg1"/>
                </a:solidFill>
                <a:latin typeface="+mn-lt"/>
              </a:rPr>
              <a:t> </a:t>
            </a:r>
            <a:r>
              <a:rPr lang="en-US" sz="2400" dirty="0" err="1">
                <a:solidFill>
                  <a:schemeClr val="bg1"/>
                </a:solidFill>
                <a:latin typeface="+mn-lt"/>
              </a:rPr>
              <a:t>yapıcı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insanın</a:t>
            </a:r>
            <a:r>
              <a:rPr lang="en-US" sz="2400" dirty="0">
                <a:solidFill>
                  <a:schemeClr val="bg1"/>
                </a:solidFill>
                <a:latin typeface="+mn-lt"/>
              </a:rPr>
              <a:t> </a:t>
            </a:r>
            <a:r>
              <a:rPr lang="en-US" sz="2400" dirty="0" err="1">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çevresinin</a:t>
            </a:r>
            <a:r>
              <a:rPr lang="en-US" sz="2400" dirty="0">
                <a:solidFill>
                  <a:schemeClr val="bg1"/>
                </a:solidFill>
                <a:latin typeface="+mn-lt"/>
              </a:rPr>
              <a:t> </a:t>
            </a:r>
            <a:r>
              <a:rPr lang="en-US" sz="2400" dirty="0" err="1">
                <a:solidFill>
                  <a:schemeClr val="bg1"/>
                </a:solidFill>
                <a:latin typeface="+mn-lt"/>
              </a:rPr>
              <a:t>genişlemesine</a:t>
            </a:r>
            <a:r>
              <a:rPr lang="en-US" sz="2400" dirty="0">
                <a:solidFill>
                  <a:schemeClr val="bg1"/>
                </a:solidFill>
                <a:latin typeface="+mn-lt"/>
              </a:rPr>
              <a:t> </a:t>
            </a:r>
            <a:r>
              <a:rPr lang="en-US" sz="2400" dirty="0" err="1">
                <a:solidFill>
                  <a:schemeClr val="bg1"/>
                </a:solidFill>
                <a:latin typeface="+mn-lt"/>
              </a:rPr>
              <a:t>yardımcı</a:t>
            </a:r>
            <a:r>
              <a:rPr lang="en-US" sz="2400" dirty="0">
                <a:solidFill>
                  <a:schemeClr val="bg1"/>
                </a:solidFill>
                <a:latin typeface="+mn-lt"/>
              </a:rPr>
              <a:t> </a:t>
            </a:r>
            <a:r>
              <a:rPr lang="en-US" sz="2400" dirty="0" err="1">
                <a:solidFill>
                  <a:schemeClr val="bg1"/>
                </a:solidFill>
                <a:latin typeface="+mn-lt"/>
              </a:rPr>
              <a:t>olur</a:t>
            </a:r>
            <a:r>
              <a:rPr lang="en-US" sz="2400" dirty="0">
                <a:solidFill>
                  <a:schemeClr val="bg1"/>
                </a:solidFill>
                <a:latin typeface="+mn-lt"/>
              </a:rPr>
              <a:t>.</a:t>
            </a:r>
          </a:p>
          <a:p>
            <a:pPr marL="342900" indent="-342900">
              <a:buFontTx/>
              <a:buChar char="―"/>
            </a:pPr>
            <a:r>
              <a:rPr lang="en-US" sz="2400" dirty="0" err="1" smtClean="0">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sadece</a:t>
            </a:r>
            <a:r>
              <a:rPr lang="en-US" sz="2400" dirty="0">
                <a:solidFill>
                  <a:schemeClr val="bg1"/>
                </a:solidFill>
                <a:latin typeface="+mn-lt"/>
              </a:rPr>
              <a:t> </a:t>
            </a:r>
            <a:r>
              <a:rPr lang="en-US" sz="2400" dirty="0" err="1">
                <a:solidFill>
                  <a:schemeClr val="bg1"/>
                </a:solidFill>
                <a:latin typeface="+mn-lt"/>
              </a:rPr>
              <a:t>kullanan</a:t>
            </a:r>
            <a:r>
              <a:rPr lang="en-US" sz="2400" dirty="0">
                <a:solidFill>
                  <a:schemeClr val="bg1"/>
                </a:solidFill>
                <a:latin typeface="+mn-lt"/>
              </a:rPr>
              <a:t> </a:t>
            </a:r>
            <a:r>
              <a:rPr lang="en-US" sz="2400" dirty="0" err="1">
                <a:solidFill>
                  <a:schemeClr val="bg1"/>
                </a:solidFill>
                <a:latin typeface="+mn-lt"/>
              </a:rPr>
              <a:t>kişiye</a:t>
            </a:r>
            <a:r>
              <a:rPr lang="en-US" sz="2400" dirty="0">
                <a:solidFill>
                  <a:schemeClr val="bg1"/>
                </a:solidFill>
                <a:latin typeface="+mn-lt"/>
              </a:rPr>
              <a:t> </a:t>
            </a:r>
            <a:r>
              <a:rPr lang="en-US" sz="2400" dirty="0" err="1">
                <a:solidFill>
                  <a:schemeClr val="bg1"/>
                </a:solidFill>
                <a:latin typeface="+mn-lt"/>
              </a:rPr>
              <a:t>zarar</a:t>
            </a:r>
            <a:r>
              <a:rPr lang="en-US" sz="2400" dirty="0">
                <a:solidFill>
                  <a:schemeClr val="bg1"/>
                </a:solidFill>
                <a:latin typeface="+mn-lt"/>
              </a:rPr>
              <a:t> </a:t>
            </a:r>
            <a:r>
              <a:rPr lang="en-US" sz="2400" dirty="0" err="1">
                <a:solidFill>
                  <a:schemeClr val="bg1"/>
                </a:solidFill>
                <a:latin typeface="+mn-lt"/>
              </a:rPr>
              <a:t>verir</a:t>
            </a:r>
            <a:r>
              <a:rPr lang="en-US" sz="2400" dirty="0">
                <a:solidFill>
                  <a:schemeClr val="bg1"/>
                </a:solidFill>
                <a:latin typeface="+mn-lt"/>
              </a:rPr>
              <a:t>.</a:t>
            </a:r>
          </a:p>
        </p:txBody>
      </p:sp>
      <p:sp>
        <p:nvSpPr>
          <p:cNvPr id="4" name="TextBox 3"/>
          <p:cNvSpPr txBox="1"/>
          <p:nvPr/>
        </p:nvSpPr>
        <p:spPr>
          <a:xfrm>
            <a:off x="288032" y="994322"/>
            <a:ext cx="8855968" cy="1569660"/>
          </a:xfrm>
          <a:prstGeom prst="rect">
            <a:avLst/>
          </a:prstGeom>
          <a:noFill/>
        </p:spPr>
        <p:txBody>
          <a:bodyPr wrap="square" rtlCol="0">
            <a:spAutoFit/>
          </a:bodyPr>
          <a:lstStyle/>
          <a:p>
            <a:r>
              <a:rPr lang="tr-TR" sz="2400" b="1" dirty="0" smtClean="0">
                <a:solidFill>
                  <a:schemeClr val="bg1"/>
                </a:solidFill>
                <a:latin typeface="+mn-lt"/>
              </a:rPr>
              <a:t>	</a:t>
            </a:r>
            <a:r>
              <a:rPr lang="en-US" sz="2400" b="1" dirty="0" err="1" smtClean="0">
                <a:solidFill>
                  <a:schemeClr val="bg1"/>
                </a:solidFill>
                <a:latin typeface="+mn-lt"/>
              </a:rPr>
              <a:t>Aşağıda</a:t>
            </a:r>
            <a:r>
              <a:rPr lang="en-US" sz="2400" b="1" dirty="0">
                <a:solidFill>
                  <a:schemeClr val="bg1"/>
                </a:solidFill>
                <a:latin typeface="+mn-lt"/>
              </a:rPr>
              <a:t>, </a:t>
            </a:r>
            <a:r>
              <a:rPr lang="en-US" sz="2400" b="1" dirty="0" err="1">
                <a:solidFill>
                  <a:schemeClr val="bg1"/>
                </a:solidFill>
                <a:latin typeface="+mn-lt"/>
              </a:rPr>
              <a:t>bir</a:t>
            </a:r>
            <a:r>
              <a:rPr lang="en-US" sz="2400" b="1" dirty="0">
                <a:solidFill>
                  <a:schemeClr val="bg1"/>
                </a:solidFill>
                <a:latin typeface="+mn-lt"/>
              </a:rPr>
              <a:t> </a:t>
            </a:r>
            <a:r>
              <a:rPr lang="en-US" sz="2400" b="1" dirty="0" err="1">
                <a:solidFill>
                  <a:schemeClr val="bg1"/>
                </a:solidFill>
                <a:latin typeface="+mn-lt"/>
              </a:rPr>
              <a:t>bağımlıdan</a:t>
            </a:r>
            <a:r>
              <a:rPr lang="en-US" sz="2400" b="1" dirty="0">
                <a:solidFill>
                  <a:schemeClr val="bg1"/>
                </a:solidFill>
                <a:latin typeface="+mn-lt"/>
              </a:rPr>
              <a:t> </a:t>
            </a:r>
            <a:r>
              <a:rPr lang="en-US" sz="2400" b="1" dirty="0" err="1">
                <a:solidFill>
                  <a:schemeClr val="bg1"/>
                </a:solidFill>
                <a:latin typeface="+mn-lt"/>
              </a:rPr>
              <a:t>veya</a:t>
            </a:r>
            <a:r>
              <a:rPr lang="en-US" sz="2400" b="1" dirty="0">
                <a:solidFill>
                  <a:schemeClr val="bg1"/>
                </a:solidFill>
                <a:latin typeface="+mn-lt"/>
              </a:rPr>
              <a:t> </a:t>
            </a:r>
            <a:r>
              <a:rPr lang="en-US" sz="2400" b="1" dirty="0" err="1">
                <a:solidFill>
                  <a:schemeClr val="bg1"/>
                </a:solidFill>
                <a:latin typeface="+mn-lt"/>
              </a:rPr>
              <a:t>birilerini</a:t>
            </a:r>
            <a:r>
              <a:rPr lang="en-US" sz="2400" b="1" dirty="0">
                <a:solidFill>
                  <a:schemeClr val="bg1"/>
                </a:solidFill>
                <a:latin typeface="+mn-lt"/>
              </a:rPr>
              <a:t> </a:t>
            </a:r>
            <a:r>
              <a:rPr lang="en-US" sz="2400" b="1" dirty="0" err="1">
                <a:solidFill>
                  <a:schemeClr val="bg1"/>
                </a:solidFill>
                <a:latin typeface="+mn-lt"/>
              </a:rPr>
              <a:t>madde</a:t>
            </a:r>
            <a:r>
              <a:rPr lang="en-US" sz="2400" b="1" dirty="0">
                <a:solidFill>
                  <a:schemeClr val="bg1"/>
                </a:solidFill>
                <a:latin typeface="+mn-lt"/>
              </a:rPr>
              <a:t> </a:t>
            </a:r>
            <a:r>
              <a:rPr lang="en-US" sz="2400" b="1" dirty="0" err="1">
                <a:solidFill>
                  <a:schemeClr val="bg1"/>
                </a:solidFill>
                <a:latin typeface="+mn-lt"/>
              </a:rPr>
              <a:t>kullanmaya</a:t>
            </a:r>
            <a:r>
              <a:rPr lang="en-US" sz="2400" b="1" dirty="0">
                <a:solidFill>
                  <a:schemeClr val="bg1"/>
                </a:solidFill>
                <a:latin typeface="+mn-lt"/>
              </a:rPr>
              <a:t> </a:t>
            </a:r>
            <a:r>
              <a:rPr lang="en-US" sz="2400" b="1" dirty="0" err="1">
                <a:solidFill>
                  <a:schemeClr val="bg1"/>
                </a:solidFill>
                <a:latin typeface="+mn-lt"/>
              </a:rPr>
              <a:t>ikna</a:t>
            </a:r>
            <a:r>
              <a:rPr lang="en-US" sz="2400" b="1" dirty="0">
                <a:solidFill>
                  <a:schemeClr val="bg1"/>
                </a:solidFill>
                <a:latin typeface="+mn-lt"/>
              </a:rPr>
              <a:t> </a:t>
            </a:r>
            <a:r>
              <a:rPr lang="en-US" sz="2400" b="1" dirty="0" err="1">
                <a:solidFill>
                  <a:schemeClr val="bg1"/>
                </a:solidFill>
                <a:latin typeface="+mn-lt"/>
              </a:rPr>
              <a:t>etme</a:t>
            </a:r>
            <a:r>
              <a:rPr lang="en-US" sz="2400" b="1" dirty="0">
                <a:solidFill>
                  <a:schemeClr val="bg1"/>
                </a:solidFill>
                <a:latin typeface="+mn-lt"/>
              </a:rPr>
              <a:t> </a:t>
            </a:r>
            <a:r>
              <a:rPr lang="en-US" sz="2400" b="1" dirty="0" err="1">
                <a:solidFill>
                  <a:schemeClr val="bg1"/>
                </a:solidFill>
                <a:latin typeface="+mn-lt"/>
              </a:rPr>
              <a:t>çabasındaki</a:t>
            </a:r>
            <a:r>
              <a:rPr lang="en-US" sz="2400" b="1" dirty="0">
                <a:solidFill>
                  <a:schemeClr val="bg1"/>
                </a:solidFill>
                <a:latin typeface="+mn-lt"/>
              </a:rPr>
              <a:t> </a:t>
            </a:r>
            <a:r>
              <a:rPr lang="en-US" sz="2400" b="1" dirty="0" err="1">
                <a:solidFill>
                  <a:schemeClr val="bg1"/>
                </a:solidFill>
                <a:latin typeface="+mn-lt"/>
              </a:rPr>
              <a:t>birinden</a:t>
            </a:r>
            <a:r>
              <a:rPr lang="en-US" sz="2400" b="1" dirty="0">
                <a:solidFill>
                  <a:schemeClr val="bg1"/>
                </a:solidFill>
                <a:latin typeface="+mn-lt"/>
              </a:rPr>
              <a:t> </a:t>
            </a:r>
            <a:r>
              <a:rPr lang="en-US" sz="2400" b="1" dirty="0" err="1">
                <a:solidFill>
                  <a:schemeClr val="bg1"/>
                </a:solidFill>
                <a:latin typeface="+mn-lt"/>
              </a:rPr>
              <a:t>duyulabilecek</a:t>
            </a:r>
            <a:r>
              <a:rPr lang="en-US" sz="2400" b="1" dirty="0">
                <a:solidFill>
                  <a:schemeClr val="bg1"/>
                </a:solidFill>
                <a:latin typeface="+mn-lt"/>
              </a:rPr>
              <a:t> </a:t>
            </a:r>
            <a:r>
              <a:rPr lang="en-US" sz="2400" b="1" dirty="0" err="1">
                <a:solidFill>
                  <a:schemeClr val="bg1"/>
                </a:solidFill>
                <a:latin typeface="+mn-lt"/>
              </a:rPr>
              <a:t>bazı</a:t>
            </a:r>
            <a:r>
              <a:rPr lang="en-US" sz="2400" b="1" dirty="0">
                <a:solidFill>
                  <a:schemeClr val="bg1"/>
                </a:solidFill>
                <a:latin typeface="+mn-lt"/>
              </a:rPr>
              <a:t> </a:t>
            </a:r>
            <a:r>
              <a:rPr lang="en-US" sz="2400" b="1" dirty="0" err="1">
                <a:solidFill>
                  <a:schemeClr val="bg1"/>
                </a:solidFill>
                <a:latin typeface="+mn-lt"/>
              </a:rPr>
              <a:t>sözler</a:t>
            </a:r>
            <a:r>
              <a:rPr lang="en-US" sz="2400" b="1" dirty="0">
                <a:solidFill>
                  <a:schemeClr val="bg1"/>
                </a:solidFill>
                <a:latin typeface="+mn-lt"/>
              </a:rPr>
              <a:t> </a:t>
            </a:r>
            <a:r>
              <a:rPr lang="en-US" sz="2400" b="1" dirty="0" err="1">
                <a:solidFill>
                  <a:schemeClr val="bg1"/>
                </a:solidFill>
                <a:latin typeface="+mn-lt"/>
              </a:rPr>
              <a:t>görüyorsunuz</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Hepsi</a:t>
            </a:r>
            <a:r>
              <a:rPr lang="en-US" sz="2400" b="1" dirty="0">
                <a:solidFill>
                  <a:schemeClr val="bg1"/>
                </a:solidFill>
                <a:latin typeface="+mn-lt"/>
              </a:rPr>
              <a:t> </a:t>
            </a:r>
            <a:r>
              <a:rPr lang="en-US" sz="2400" b="1" dirty="0" err="1">
                <a:solidFill>
                  <a:schemeClr val="bg1"/>
                </a:solidFill>
                <a:latin typeface="+mn-lt"/>
              </a:rPr>
              <a:t>boş</a:t>
            </a:r>
            <a:r>
              <a:rPr lang="en-US" sz="2400" b="1" dirty="0">
                <a:solidFill>
                  <a:schemeClr val="bg1"/>
                </a:solidFill>
                <a:latin typeface="+mn-lt"/>
              </a:rPr>
              <a:t> </a:t>
            </a:r>
            <a:r>
              <a:rPr lang="en-US" sz="2400" b="1" dirty="0" err="1">
                <a:solidFill>
                  <a:schemeClr val="bg1"/>
                </a:solidFill>
                <a:latin typeface="+mn-lt"/>
              </a:rPr>
              <a:t>inanç</a:t>
            </a:r>
            <a:r>
              <a:rPr lang="en-US" sz="2400" b="1" dirty="0">
                <a:solidFill>
                  <a:schemeClr val="bg1"/>
                </a:solidFill>
                <a:latin typeface="+mn-lt"/>
              </a:rPr>
              <a:t>, </a:t>
            </a:r>
            <a:r>
              <a:rPr lang="en-US" sz="2400" b="1" dirty="0" err="1">
                <a:solidFill>
                  <a:schemeClr val="bg1"/>
                </a:solidFill>
                <a:latin typeface="+mn-lt"/>
              </a:rPr>
              <a:t>batıl</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a:t>
            </a:r>
            <a:r>
              <a:rPr lang="en-US" sz="2400" b="1" dirty="0" err="1">
                <a:solidFill>
                  <a:schemeClr val="bg1"/>
                </a:solidFill>
                <a:latin typeface="+mn-lt"/>
              </a:rPr>
              <a:t>söyledik</a:t>
            </a:r>
            <a:r>
              <a:rPr lang="en-US" sz="2400" b="1" dirty="0">
                <a:solidFill>
                  <a:schemeClr val="bg1"/>
                </a:solidFill>
                <a:latin typeface="+mn-lt"/>
              </a:rPr>
              <a:t>, </a:t>
            </a:r>
            <a:r>
              <a:rPr lang="en-US" sz="2400" b="1" dirty="0" err="1">
                <a:solidFill>
                  <a:schemeClr val="bg1"/>
                </a:solidFill>
                <a:latin typeface="+mn-lt"/>
              </a:rPr>
              <a:t>neden</a:t>
            </a:r>
            <a:r>
              <a:rPr lang="en-US" sz="2400" b="1" dirty="0">
                <a:solidFill>
                  <a:schemeClr val="bg1"/>
                </a:solidFill>
                <a:latin typeface="+mn-lt"/>
              </a:rPr>
              <a:t> </a:t>
            </a:r>
            <a:r>
              <a:rPr lang="en-US" sz="2400" b="1" dirty="0" err="1">
                <a:solidFill>
                  <a:schemeClr val="bg1"/>
                </a:solidFill>
                <a:latin typeface="+mn-lt"/>
              </a:rPr>
              <a:t>yanlış</a:t>
            </a:r>
            <a:r>
              <a:rPr lang="en-US" sz="2400" b="1" dirty="0">
                <a:solidFill>
                  <a:schemeClr val="bg1"/>
                </a:solidFill>
                <a:latin typeface="+mn-lt"/>
              </a:rPr>
              <a:t> </a:t>
            </a:r>
            <a:r>
              <a:rPr lang="en-US" sz="2400" b="1" dirty="0" err="1">
                <a:solidFill>
                  <a:schemeClr val="bg1"/>
                </a:solidFill>
                <a:latin typeface="+mn-lt"/>
              </a:rPr>
              <a:t>olduklarını</a:t>
            </a:r>
            <a:r>
              <a:rPr lang="en-US" sz="2400" b="1" dirty="0">
                <a:solidFill>
                  <a:schemeClr val="bg1"/>
                </a:solidFill>
                <a:latin typeface="+mn-lt"/>
              </a:rPr>
              <a:t> da </a:t>
            </a:r>
            <a:r>
              <a:rPr lang="en-US" sz="2400" b="1" dirty="0" err="1">
                <a:solidFill>
                  <a:schemeClr val="bg1"/>
                </a:solidFill>
                <a:latin typeface="+mn-lt"/>
              </a:rPr>
              <a:t>siz</a:t>
            </a:r>
            <a:r>
              <a:rPr lang="en-US" sz="2400" b="1" dirty="0">
                <a:solidFill>
                  <a:schemeClr val="bg1"/>
                </a:solidFill>
                <a:latin typeface="+mn-lt"/>
              </a:rPr>
              <a:t> </a:t>
            </a:r>
            <a:r>
              <a:rPr lang="en-US" sz="2400" b="1" dirty="0" err="1">
                <a:solidFill>
                  <a:schemeClr val="bg1"/>
                </a:solidFill>
                <a:latin typeface="+mn-lt"/>
              </a:rPr>
              <a:t>söylemeye</a:t>
            </a:r>
            <a:r>
              <a:rPr lang="en-US" sz="2400" b="1" dirty="0">
                <a:solidFill>
                  <a:schemeClr val="bg1"/>
                </a:solidFill>
                <a:latin typeface="+mn-lt"/>
              </a:rPr>
              <a:t> ne </a:t>
            </a:r>
            <a:r>
              <a:rPr lang="en-US" sz="2400" b="1" dirty="0" err="1">
                <a:solidFill>
                  <a:schemeClr val="bg1"/>
                </a:solidFill>
                <a:latin typeface="+mn-lt"/>
              </a:rPr>
              <a:t>dersiniz</a:t>
            </a:r>
            <a:r>
              <a:rPr lang="en-US" sz="2400" b="1" dirty="0">
                <a:solidFill>
                  <a:schemeClr val="bg1"/>
                </a:solidFill>
                <a:latin typeface="+mn-lt"/>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896526"/>
            <a:ext cx="952500" cy="542925"/>
          </a:xfrm>
          <a:prstGeom prst="rect">
            <a:avLst/>
          </a:prstGeom>
        </p:spPr>
      </p:pic>
    </p:spTree>
    <p:extLst>
      <p:ext uri="{BB962C8B-B14F-4D97-AF65-F5344CB8AC3E}">
        <p14:creationId xmlns:p14="http://schemas.microsoft.com/office/powerpoint/2010/main" val="752036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up)">
                                      <p:cBhvr>
                                        <p:cTn id="23" dur="500"/>
                                        <p:tgtEl>
                                          <p:spTgt spid="6">
                                            <p:txEl>
                                              <p:pRg st="2" end="2"/>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up)">
                                      <p:cBhvr>
                                        <p:cTn id="31" dur="500"/>
                                        <p:tgtEl>
                                          <p:spTgt spid="6">
                                            <p:txEl>
                                              <p:pRg st="4" end="4"/>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up)">
                                      <p:cBhvr>
                                        <p:cTn id="35" dur="500"/>
                                        <p:tgtEl>
                                          <p:spTgt spid="6">
                                            <p:txEl>
                                              <p:pRg st="5" end="5"/>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up)">
                                      <p:cBhvr>
                                        <p:cTn id="39" dur="500"/>
                                        <p:tgtEl>
                                          <p:spTgt spid="6">
                                            <p:txEl>
                                              <p:pRg st="6" end="6"/>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up)">
                                      <p:cBhvr>
                                        <p:cTn id="43" dur="500"/>
                                        <p:tgtEl>
                                          <p:spTgt spid="6">
                                            <p:txEl>
                                              <p:pRg st="7" end="7"/>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up)">
                                      <p:cBhvr>
                                        <p:cTn id="47" dur="500"/>
                                        <p:tgtEl>
                                          <p:spTgt spid="6">
                                            <p:txEl>
                                              <p:pRg st="8" end="8"/>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wipe(up)">
                                      <p:cBhvr>
                                        <p:cTn id="5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569660"/>
          </a:xfrm>
          <a:prstGeom prst="rect">
            <a:avLst/>
          </a:prstGeom>
          <a:noFill/>
        </p:spPr>
        <p:txBody>
          <a:bodyPr wrap="square" rtlCol="0">
            <a:spAutoFit/>
          </a:bodyPr>
          <a:lstStyle/>
          <a:p>
            <a:r>
              <a:rPr lang="en-US" sz="3200" dirty="0" err="1">
                <a:solidFill>
                  <a:schemeClr val="bg1"/>
                </a:solidFill>
                <a:latin typeface="+mj-lt"/>
              </a:rPr>
              <a:t>Aman</a:t>
            </a:r>
            <a:r>
              <a:rPr lang="en-US" sz="3200" dirty="0">
                <a:solidFill>
                  <a:schemeClr val="bg1"/>
                </a:solidFill>
                <a:latin typeface="+mj-lt"/>
              </a:rPr>
              <a:t> </a:t>
            </a:r>
            <a:r>
              <a:rPr lang="en-US" sz="3200" dirty="0" err="1">
                <a:solidFill>
                  <a:schemeClr val="bg1"/>
                </a:solidFill>
                <a:latin typeface="+mj-lt"/>
              </a:rPr>
              <a:t>Dikkat</a:t>
            </a:r>
            <a:r>
              <a:rPr lang="en-US" sz="3200" dirty="0">
                <a:solidFill>
                  <a:schemeClr val="bg1"/>
                </a:solidFill>
                <a:latin typeface="+mj-lt"/>
              </a:rPr>
              <a:t>!</a:t>
            </a:r>
          </a:p>
          <a:p>
            <a:r>
              <a:rPr lang="en-US" sz="3200" dirty="0" err="1">
                <a:solidFill>
                  <a:schemeClr val="bg1"/>
                </a:solidFill>
                <a:latin typeface="+mj-lt"/>
              </a:rPr>
              <a:t>Madde</a:t>
            </a:r>
            <a:r>
              <a:rPr lang="en-US" sz="3200" dirty="0">
                <a:solidFill>
                  <a:schemeClr val="bg1"/>
                </a:solidFill>
                <a:latin typeface="+mj-lt"/>
              </a:rPr>
              <a:t> </a:t>
            </a:r>
            <a:r>
              <a:rPr lang="en-US" sz="3200" dirty="0" err="1">
                <a:solidFill>
                  <a:schemeClr val="bg1"/>
                </a:solidFill>
                <a:latin typeface="+mj-lt"/>
              </a:rPr>
              <a:t>Kullanmak</a:t>
            </a:r>
            <a:r>
              <a:rPr lang="en-US" sz="3200" dirty="0">
                <a:solidFill>
                  <a:schemeClr val="bg1"/>
                </a:solidFill>
                <a:latin typeface="+mj-lt"/>
              </a:rPr>
              <a:t> </a:t>
            </a:r>
            <a:r>
              <a:rPr lang="en-US" sz="3200" dirty="0" err="1">
                <a:solidFill>
                  <a:schemeClr val="bg1"/>
                </a:solidFill>
                <a:latin typeface="+mj-lt"/>
              </a:rPr>
              <a:t>İçin</a:t>
            </a:r>
            <a:r>
              <a:rPr lang="en-US" sz="3200" dirty="0">
                <a:solidFill>
                  <a:schemeClr val="bg1"/>
                </a:solidFill>
                <a:latin typeface="+mj-lt"/>
              </a:rPr>
              <a:t> </a:t>
            </a:r>
            <a:r>
              <a:rPr lang="en-US" sz="3200" dirty="0" err="1">
                <a:solidFill>
                  <a:schemeClr val="bg1"/>
                </a:solidFill>
                <a:latin typeface="+mj-lt"/>
              </a:rPr>
              <a:t>İkna</a:t>
            </a:r>
            <a:r>
              <a:rPr lang="en-US" sz="3200" dirty="0">
                <a:solidFill>
                  <a:schemeClr val="bg1"/>
                </a:solidFill>
                <a:latin typeface="+mj-lt"/>
              </a:rPr>
              <a:t> </a:t>
            </a:r>
            <a:r>
              <a:rPr lang="en-US" sz="3200" dirty="0" err="1">
                <a:solidFill>
                  <a:schemeClr val="bg1"/>
                </a:solidFill>
                <a:latin typeface="+mj-lt"/>
              </a:rPr>
              <a:t>Etmeye</a:t>
            </a:r>
            <a:r>
              <a:rPr lang="en-US" sz="3200" dirty="0">
                <a:solidFill>
                  <a:schemeClr val="bg1"/>
                </a:solidFill>
                <a:latin typeface="+mj-lt"/>
              </a:rPr>
              <a:t> </a:t>
            </a:r>
            <a:r>
              <a:rPr lang="en-US" sz="3200" dirty="0" err="1">
                <a:solidFill>
                  <a:schemeClr val="bg1"/>
                </a:solidFill>
                <a:latin typeface="+mj-lt"/>
              </a:rPr>
              <a:t>Çalışanlar</a:t>
            </a:r>
            <a:r>
              <a:rPr lang="en-US" sz="3200" dirty="0">
                <a:solidFill>
                  <a:schemeClr val="bg1"/>
                </a:solidFill>
                <a:latin typeface="+mj-lt"/>
              </a:rPr>
              <a:t> </a:t>
            </a:r>
            <a:r>
              <a:rPr lang="en-US" sz="3200" dirty="0" err="1">
                <a:solidFill>
                  <a:schemeClr val="bg1"/>
                </a:solidFill>
                <a:latin typeface="+mj-lt"/>
              </a:rPr>
              <a:t>Başka</a:t>
            </a:r>
            <a:r>
              <a:rPr lang="en-US" sz="3200" dirty="0">
                <a:solidFill>
                  <a:schemeClr val="bg1"/>
                </a:solidFill>
                <a:latin typeface="+mj-lt"/>
              </a:rPr>
              <a:t> </a:t>
            </a:r>
            <a:r>
              <a:rPr lang="en-US" sz="3200" dirty="0" err="1">
                <a:solidFill>
                  <a:schemeClr val="bg1"/>
                </a:solidFill>
                <a:latin typeface="+mj-lt"/>
              </a:rPr>
              <a:t>Neler</a:t>
            </a:r>
            <a:r>
              <a:rPr lang="en-US" sz="3200" dirty="0">
                <a:solidFill>
                  <a:schemeClr val="bg1"/>
                </a:solidFill>
                <a:latin typeface="+mj-lt"/>
              </a:rPr>
              <a:t> </a:t>
            </a:r>
            <a:r>
              <a:rPr lang="en-US" sz="3200" dirty="0" err="1">
                <a:solidFill>
                  <a:schemeClr val="bg1"/>
                </a:solidFill>
                <a:latin typeface="+mj-lt"/>
              </a:rPr>
              <a:t>Derler</a:t>
            </a:r>
            <a:r>
              <a:rPr lang="en-US" sz="3200" dirty="0">
                <a:solidFill>
                  <a:schemeClr val="bg1"/>
                </a:solidFill>
                <a:latin typeface="+mj-lt"/>
              </a:rPr>
              <a:t>?</a:t>
            </a:r>
          </a:p>
        </p:txBody>
      </p:sp>
      <p:sp>
        <p:nvSpPr>
          <p:cNvPr id="6" name="TextBox 5"/>
          <p:cNvSpPr txBox="1"/>
          <p:nvPr/>
        </p:nvSpPr>
        <p:spPr>
          <a:xfrm>
            <a:off x="251520" y="1844824"/>
            <a:ext cx="8712968" cy="5016758"/>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Bir </a:t>
            </a:r>
            <a:r>
              <a:rPr lang="tr-TR" sz="2000" dirty="0">
                <a:solidFill>
                  <a:schemeClr val="bg1"/>
                </a:solidFill>
                <a:latin typeface="+mn-lt"/>
              </a:rPr>
              <a:t>kereden bir şey olmaz.</a:t>
            </a:r>
          </a:p>
          <a:p>
            <a:pPr marL="342900" indent="-342900">
              <a:buFont typeface="Calibri" panose="020F0502020204030204" pitchFamily="34" charset="0"/>
              <a:buChar char="―"/>
            </a:pPr>
            <a:r>
              <a:rPr lang="tr-TR" sz="2000" dirty="0" smtClean="0">
                <a:solidFill>
                  <a:schemeClr val="bg1"/>
                </a:solidFill>
                <a:latin typeface="+mn-lt"/>
              </a:rPr>
              <a:t>Al</a:t>
            </a:r>
            <a:r>
              <a:rPr lang="tr-TR" sz="2000" dirty="0">
                <a:solidFill>
                  <a:schemeClr val="bg1"/>
                </a:solidFill>
                <a:latin typeface="+mn-lt"/>
              </a:rPr>
              <a:t>, iç. Bağımlılık yapmaz, bir şey kaybetmezsin.</a:t>
            </a:r>
          </a:p>
          <a:p>
            <a:pPr marL="342900" indent="-342900">
              <a:buFont typeface="Calibri" panose="020F0502020204030204" pitchFamily="34" charset="0"/>
              <a:buChar char="―"/>
            </a:pPr>
            <a:r>
              <a:rPr lang="tr-TR" sz="2000" dirty="0" smtClean="0">
                <a:solidFill>
                  <a:schemeClr val="bg1"/>
                </a:solidFill>
                <a:latin typeface="+mn-lt"/>
              </a:rPr>
              <a:t>Zaten </a:t>
            </a:r>
            <a:r>
              <a:rPr lang="tr-TR" sz="2000" dirty="0">
                <a:solidFill>
                  <a:schemeClr val="bg1"/>
                </a:solidFill>
                <a:latin typeface="+mn-lt"/>
              </a:rPr>
              <a:t>sen de merak ediyorsun.</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bizi </a:t>
            </a:r>
            <a:r>
              <a:rPr lang="tr-TR" sz="2000" dirty="0" smtClean="0">
                <a:solidFill>
                  <a:schemeClr val="bg1"/>
                </a:solidFill>
                <a:latin typeface="+mn-lt"/>
              </a:rPr>
              <a:t>kırıp döküyorsun ama...</a:t>
            </a:r>
            <a:endParaRPr lang="tr-TR" sz="2000" dirty="0">
              <a:solidFill>
                <a:schemeClr val="bg1"/>
              </a:solidFill>
              <a:latin typeface="+mn-lt"/>
            </a:endParaRPr>
          </a:p>
          <a:p>
            <a:pPr marL="342900" indent="-342900">
              <a:buFont typeface="Calibri" panose="020F0502020204030204" pitchFamily="34" charset="0"/>
              <a:buChar char="―"/>
            </a:pPr>
            <a:r>
              <a:rPr lang="tr-TR" sz="2000" dirty="0" smtClean="0">
                <a:solidFill>
                  <a:schemeClr val="bg1"/>
                </a:solidFill>
                <a:latin typeface="+mn-lt"/>
              </a:rPr>
              <a:t>Sigara </a:t>
            </a:r>
            <a:r>
              <a:rPr lang="tr-TR" sz="2000" dirty="0">
                <a:solidFill>
                  <a:schemeClr val="bg1"/>
                </a:solidFill>
                <a:latin typeface="+mn-lt"/>
              </a:rPr>
              <a:t>gibi bir şey…</a:t>
            </a:r>
          </a:p>
          <a:p>
            <a:pPr marL="342900" indent="-342900">
              <a:buFont typeface="Calibri" panose="020F0502020204030204" pitchFamily="34" charset="0"/>
              <a:buChar char="―"/>
            </a:pPr>
            <a:r>
              <a:rPr lang="tr-TR" sz="2000" dirty="0" smtClean="0">
                <a:solidFill>
                  <a:schemeClr val="bg1"/>
                </a:solidFill>
                <a:latin typeface="+mn-lt"/>
              </a:rPr>
              <a:t>Bunu </a:t>
            </a:r>
            <a:r>
              <a:rPr lang="tr-TR" sz="2000" dirty="0">
                <a:solidFill>
                  <a:schemeClr val="bg1"/>
                </a:solidFill>
                <a:latin typeface="+mn-lt"/>
              </a:rPr>
              <a:t>kullanırsan kendini iyi hissedeceksin, hafifleyeceksin, dertlerini unutacaksın.</a:t>
            </a:r>
          </a:p>
          <a:p>
            <a:pPr marL="342900" indent="-342900">
              <a:buFont typeface="Calibri" panose="020F0502020204030204" pitchFamily="34" charset="0"/>
              <a:buChar char="―"/>
            </a:pPr>
            <a:r>
              <a:rPr lang="tr-TR" sz="2000" dirty="0" smtClean="0">
                <a:solidFill>
                  <a:schemeClr val="bg1"/>
                </a:solidFill>
                <a:latin typeface="+mn-lt"/>
              </a:rPr>
              <a:t>Kendine </a:t>
            </a:r>
            <a:r>
              <a:rPr lang="tr-TR" sz="2000" dirty="0">
                <a:solidFill>
                  <a:schemeClr val="bg1"/>
                </a:solidFill>
                <a:latin typeface="+mn-lt"/>
              </a:rPr>
              <a:t>güvenin artacak, kendini güçlü ve cesur hissedeceksin. Haydi ama!...</a:t>
            </a:r>
          </a:p>
          <a:p>
            <a:pPr marL="342900" indent="-342900">
              <a:buFont typeface="Calibri" panose="020F0502020204030204" pitchFamily="34" charset="0"/>
              <a:buChar char="―"/>
            </a:pPr>
            <a:r>
              <a:rPr lang="tr-TR" sz="2000" dirty="0" smtClean="0">
                <a:solidFill>
                  <a:schemeClr val="bg1"/>
                </a:solidFill>
                <a:latin typeface="+mn-lt"/>
              </a:rPr>
              <a:t>Bak </a:t>
            </a:r>
            <a:r>
              <a:rPr lang="tr-TR" sz="2000" dirty="0">
                <a:solidFill>
                  <a:schemeClr val="bg1"/>
                </a:solidFill>
                <a:latin typeface="+mn-lt"/>
              </a:rPr>
              <a:t>ben de kullanıyorum.</a:t>
            </a:r>
          </a:p>
          <a:p>
            <a:pPr marL="342900" indent="-342900">
              <a:buFont typeface="Calibri" panose="020F0502020204030204" pitchFamily="34" charset="0"/>
              <a:buChar char="―"/>
            </a:pPr>
            <a:r>
              <a:rPr lang="tr-TR" sz="2000" dirty="0" smtClean="0">
                <a:solidFill>
                  <a:schemeClr val="bg1"/>
                </a:solidFill>
                <a:latin typeface="+mn-lt"/>
              </a:rPr>
              <a:t>Haydi</a:t>
            </a:r>
            <a:r>
              <a:rPr lang="tr-TR" sz="2000" dirty="0">
                <a:solidFill>
                  <a:schemeClr val="bg1"/>
                </a:solidFill>
                <a:latin typeface="+mn-lt"/>
              </a:rPr>
              <a:t>, ortamı bozma!</a:t>
            </a:r>
          </a:p>
          <a:p>
            <a:pPr marL="342900" indent="-342900">
              <a:buFont typeface="Calibri" panose="020F0502020204030204" pitchFamily="34" charset="0"/>
              <a:buChar char="―"/>
            </a:pPr>
            <a:r>
              <a:rPr lang="tr-TR" sz="2000" dirty="0" smtClean="0">
                <a:solidFill>
                  <a:schemeClr val="bg1"/>
                </a:solidFill>
                <a:latin typeface="+mn-lt"/>
              </a:rPr>
              <a:t>Arkadaş </a:t>
            </a:r>
            <a:r>
              <a:rPr lang="tr-TR" sz="2000" dirty="0">
                <a:solidFill>
                  <a:schemeClr val="bg1"/>
                </a:solidFill>
                <a:latin typeface="+mn-lt"/>
              </a:rPr>
              <a:t>değil miyiz, aramızda bazı sırlar olmalı ki arkadaşlığımız pekişsin.</a:t>
            </a:r>
          </a:p>
          <a:p>
            <a:pPr marL="342900" indent="-342900">
              <a:buFont typeface="Calibri" panose="020F0502020204030204" pitchFamily="34" charset="0"/>
              <a:buChar char="―"/>
            </a:pPr>
            <a:r>
              <a:rPr lang="tr-TR" sz="2000" dirty="0" smtClean="0">
                <a:solidFill>
                  <a:schemeClr val="bg1"/>
                </a:solidFill>
                <a:latin typeface="+mn-lt"/>
              </a:rPr>
              <a:t>Bu </a:t>
            </a:r>
            <a:r>
              <a:rPr lang="tr-TR" sz="2000" dirty="0">
                <a:solidFill>
                  <a:schemeClr val="bg1"/>
                </a:solidFill>
                <a:latin typeface="+mn-lt"/>
              </a:rPr>
              <a:t>bizim ortak günahımız olacak… Haydi günah ortaklığımızın şerefine!</a:t>
            </a:r>
          </a:p>
          <a:p>
            <a:pPr marL="342900" indent="-342900">
              <a:buFont typeface="Calibri" panose="020F0502020204030204" pitchFamily="34" charset="0"/>
              <a:buChar char="―"/>
            </a:pPr>
            <a:r>
              <a:rPr lang="tr-TR" sz="2000" dirty="0" smtClean="0">
                <a:solidFill>
                  <a:schemeClr val="bg1"/>
                </a:solidFill>
                <a:latin typeface="+mn-lt"/>
              </a:rPr>
              <a:t>Sen </a:t>
            </a:r>
            <a:r>
              <a:rPr lang="tr-TR" sz="2000" dirty="0">
                <a:solidFill>
                  <a:schemeClr val="bg1"/>
                </a:solidFill>
                <a:latin typeface="+mn-lt"/>
              </a:rPr>
              <a:t>de dâhil olmazsan tadımız tuzumuz kaçacak ama…</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denemezsen bir daha yüzüne bakmam.</a:t>
            </a:r>
          </a:p>
          <a:p>
            <a:pPr marL="342900" indent="-342900">
              <a:buFont typeface="Calibri" panose="020F0502020204030204" pitchFamily="34" charset="0"/>
              <a:buChar char="―"/>
            </a:pPr>
            <a:r>
              <a:rPr lang="tr-TR" sz="2000" dirty="0" smtClean="0">
                <a:solidFill>
                  <a:schemeClr val="bg1"/>
                </a:solidFill>
                <a:latin typeface="+mn-lt"/>
              </a:rPr>
              <a:t>Hadi </a:t>
            </a:r>
            <a:r>
              <a:rPr lang="tr-TR" sz="2000" dirty="0">
                <a:solidFill>
                  <a:schemeClr val="bg1"/>
                </a:solidFill>
                <a:latin typeface="+mn-lt"/>
              </a:rPr>
              <a:t>ama… Hatırım için bir kez dene… Beni kırma!</a:t>
            </a:r>
          </a:p>
          <a:p>
            <a:pPr marL="342900" indent="-342900">
              <a:buFont typeface="Calibri" panose="020F0502020204030204" pitchFamily="34" charset="0"/>
              <a:buChar char="―"/>
            </a:pPr>
            <a:r>
              <a:rPr lang="tr-TR" sz="2000" dirty="0" smtClean="0">
                <a:solidFill>
                  <a:schemeClr val="bg1"/>
                </a:solidFill>
                <a:latin typeface="+mn-lt"/>
              </a:rPr>
              <a:t>Süt </a:t>
            </a:r>
            <a:r>
              <a:rPr lang="tr-TR" sz="2000" dirty="0">
                <a:solidFill>
                  <a:schemeClr val="bg1"/>
                </a:solidFill>
                <a:latin typeface="+mn-lt"/>
              </a:rPr>
              <a:t>çocuğu sen de! Anasının kuzusu…</a:t>
            </a:r>
          </a:p>
        </p:txBody>
      </p:sp>
    </p:spTree>
    <p:extLst>
      <p:ext uri="{BB962C8B-B14F-4D97-AF65-F5344CB8AC3E}">
        <p14:creationId xmlns:p14="http://schemas.microsoft.com/office/powerpoint/2010/main" val="35659129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750"/>
                                        <p:tgtEl>
                                          <p:spTgt spid="6">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750"/>
                                        <p:tgtEl>
                                          <p:spTgt spid="6">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750"/>
                                        <p:tgtEl>
                                          <p:spTgt spid="6">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750"/>
                                        <p:tgtEl>
                                          <p:spTgt spid="6">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750"/>
                                        <p:tgtEl>
                                          <p:spTgt spid="6">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750"/>
                                        <p:tgtEl>
                                          <p:spTgt spid="6">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up)">
                                      <p:cBhvr>
                                        <p:cTn id="35" dur="750"/>
                                        <p:tgtEl>
                                          <p:spTgt spid="6">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750"/>
                                        <p:tgtEl>
                                          <p:spTgt spid="6">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750"/>
                                        <p:tgtEl>
                                          <p:spTgt spid="6">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25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up)">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1" fill="hold" grpId="0" nodeType="afterEffect">
                                  <p:stCondLst>
                                    <p:cond delay="25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up)">
                                      <p:cBhvr>
                                        <p:cTn id="51" dur="750"/>
                                        <p:tgtEl>
                                          <p:spTgt spid="6">
                                            <p:txEl>
                                              <p:pRg st="11" end="11"/>
                                            </p:txEl>
                                          </p:spTgt>
                                        </p:tgtEl>
                                      </p:cBhvr>
                                    </p:animEffect>
                                  </p:childTnLst>
                                </p:cTn>
                              </p:par>
                            </p:childTnLst>
                          </p:cTn>
                        </p:par>
                        <p:par>
                          <p:cTn id="52" fill="hold">
                            <p:stCondLst>
                              <p:cond delay="12000"/>
                            </p:stCondLst>
                            <p:childTnLst>
                              <p:par>
                                <p:cTn id="53" presetID="22" presetClass="entr" presetSubtype="1" fill="hold" grpId="0" nodeType="afterEffect">
                                  <p:stCondLst>
                                    <p:cond delay="250"/>
                                  </p:stCondLst>
                                  <p:childTnLst>
                                    <p:set>
                                      <p:cBhvr>
                                        <p:cTn id="54" dur="1" fill="hold">
                                          <p:stCondLst>
                                            <p:cond delay="0"/>
                                          </p:stCondLst>
                                        </p:cTn>
                                        <p:tgtEl>
                                          <p:spTgt spid="6">
                                            <p:txEl>
                                              <p:pRg st="12" end="12"/>
                                            </p:txEl>
                                          </p:spTgt>
                                        </p:tgtEl>
                                        <p:attrNameLst>
                                          <p:attrName>style.visibility</p:attrName>
                                        </p:attrNameLst>
                                      </p:cBhvr>
                                      <p:to>
                                        <p:strVal val="visible"/>
                                      </p:to>
                                    </p:set>
                                    <p:animEffect transition="in" filter="wipe(up)">
                                      <p:cBhvr>
                                        <p:cTn id="55" dur="750"/>
                                        <p:tgtEl>
                                          <p:spTgt spid="6">
                                            <p:txEl>
                                              <p:pRg st="12" end="12"/>
                                            </p:txEl>
                                          </p:spTgt>
                                        </p:tgtEl>
                                      </p:cBhvr>
                                    </p:animEffect>
                                  </p:childTnLst>
                                </p:cTn>
                              </p:par>
                            </p:childTnLst>
                          </p:cTn>
                        </p:par>
                        <p:par>
                          <p:cTn id="56" fill="hold">
                            <p:stCondLst>
                              <p:cond delay="13000"/>
                            </p:stCondLst>
                            <p:childTnLst>
                              <p:par>
                                <p:cTn id="57" presetID="22" presetClass="entr" presetSubtype="1" fill="hold" grpId="0" nodeType="afterEffect">
                                  <p:stCondLst>
                                    <p:cond delay="250"/>
                                  </p:stCondLst>
                                  <p:childTnLst>
                                    <p:set>
                                      <p:cBhvr>
                                        <p:cTn id="58" dur="1" fill="hold">
                                          <p:stCondLst>
                                            <p:cond delay="0"/>
                                          </p:stCondLst>
                                        </p:cTn>
                                        <p:tgtEl>
                                          <p:spTgt spid="6">
                                            <p:txEl>
                                              <p:pRg st="13" end="13"/>
                                            </p:txEl>
                                          </p:spTgt>
                                        </p:tgtEl>
                                        <p:attrNameLst>
                                          <p:attrName>style.visibility</p:attrName>
                                        </p:attrNameLst>
                                      </p:cBhvr>
                                      <p:to>
                                        <p:strVal val="visible"/>
                                      </p:to>
                                    </p:set>
                                    <p:animEffect transition="in" filter="wipe(up)">
                                      <p:cBhvr>
                                        <p:cTn id="59" dur="750"/>
                                        <p:tgtEl>
                                          <p:spTgt spid="6">
                                            <p:txEl>
                                              <p:pRg st="13" end="13"/>
                                            </p:txEl>
                                          </p:spTgt>
                                        </p:tgtEl>
                                      </p:cBhvr>
                                    </p:animEffect>
                                  </p:childTnLst>
                                </p:cTn>
                              </p:par>
                            </p:childTnLst>
                          </p:cTn>
                        </p:par>
                        <p:par>
                          <p:cTn id="60" fill="hold">
                            <p:stCondLst>
                              <p:cond delay="14000"/>
                            </p:stCondLst>
                            <p:childTnLst>
                              <p:par>
                                <p:cTn id="61" presetID="22" presetClass="entr" presetSubtype="1" fill="hold" grpId="0" nodeType="afterEffect">
                                  <p:stCondLst>
                                    <p:cond delay="25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wipe(up)">
                                      <p:cBhvr>
                                        <p:cTn id="63" dur="75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err="1">
                <a:solidFill>
                  <a:srgbClr val="FF0000"/>
                </a:solidFill>
                <a:effectLst>
                  <a:outerShdw blurRad="38100" dist="38100" dir="2700000" algn="tl">
                    <a:srgbClr val="000000">
                      <a:alpha val="43137"/>
                    </a:srgbClr>
                  </a:outerShdw>
                </a:effectLst>
                <a:latin typeface="+mj-lt"/>
              </a:rPr>
              <a:t>Ağa</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Düşmemek</a:t>
            </a:r>
            <a:r>
              <a:rPr lang="en-US" sz="4000" dirty="0">
                <a:solidFill>
                  <a:srgbClr val="FF0000"/>
                </a:solidFill>
                <a:effectLst>
                  <a:outerShdw blurRad="38100" dist="38100" dir="2700000" algn="tl">
                    <a:srgbClr val="000000">
                      <a:alpha val="43137"/>
                    </a:srgbClr>
                  </a:outerShdw>
                </a:effectLst>
                <a:latin typeface="+mj-lt"/>
              </a:rPr>
              <a:t> </a:t>
            </a:r>
            <a:r>
              <a:rPr lang="en-US" sz="4000" dirty="0" err="1">
                <a:solidFill>
                  <a:srgbClr val="FF0000"/>
                </a:solidFill>
                <a:effectLst>
                  <a:outerShdw blurRad="38100" dist="38100" dir="2700000" algn="tl">
                    <a:srgbClr val="000000">
                      <a:alpha val="43137"/>
                    </a:srgbClr>
                  </a:outerShdw>
                </a:effectLst>
                <a:latin typeface="+mj-lt"/>
              </a:rPr>
              <a:t>İçin</a:t>
            </a:r>
            <a:r>
              <a:rPr lang="en-US" sz="4000" dirty="0">
                <a:solidFill>
                  <a:srgbClr val="FF0000"/>
                </a:solidFill>
                <a:effectLst>
                  <a:outerShdw blurRad="38100" dist="38100" dir="2700000" algn="tl">
                    <a:srgbClr val="000000">
                      <a:alpha val="43137"/>
                    </a:srgbClr>
                  </a:outerShdw>
                </a:effectLst>
                <a:latin typeface="+mj-lt"/>
              </a:rPr>
              <a:t>…</a:t>
            </a:r>
          </a:p>
        </p:txBody>
      </p:sp>
      <p:sp>
        <p:nvSpPr>
          <p:cNvPr id="6" name="TextBox 5"/>
          <p:cNvSpPr txBox="1"/>
          <p:nvPr/>
        </p:nvSpPr>
        <p:spPr>
          <a:xfrm>
            <a:off x="251520" y="1325086"/>
            <a:ext cx="5256584" cy="3108543"/>
          </a:xfrm>
          <a:prstGeom prst="rect">
            <a:avLst/>
          </a:prstGeom>
          <a:noFill/>
        </p:spPr>
        <p:txBody>
          <a:bodyPr wrap="square" rtlCol="0">
            <a:spAutoFit/>
          </a:bodyPr>
          <a:lstStyle/>
          <a:p>
            <a:r>
              <a:rPr lang="tr-TR" sz="2800" dirty="0" smtClean="0">
                <a:latin typeface="+mn-lt"/>
              </a:rPr>
              <a:t>	Bağımlılık </a:t>
            </a:r>
            <a:r>
              <a:rPr lang="tr-TR" sz="2800" dirty="0">
                <a:latin typeface="+mn-lt"/>
              </a:rPr>
              <a:t>yapıcı bir maddeyi kullanmaya davet eden bir kişiye karşı hangi söz, tutum ve </a:t>
            </a:r>
            <a:r>
              <a:rPr lang="tr-TR" sz="2800" dirty="0" smtClean="0">
                <a:latin typeface="+mn-lt"/>
              </a:rPr>
              <a:t>davranışları benimseyebilirsiniz</a:t>
            </a:r>
            <a:r>
              <a:rPr lang="tr-TR" sz="2800" dirty="0">
                <a:latin typeface="+mn-lt"/>
              </a:rPr>
              <a:t>? Riskli durumların dışında kalmak ve riskli durumdan kurtulmak için neler yapabilirsiniz?</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32" y="1196752"/>
            <a:ext cx="952500" cy="542925"/>
          </a:xfrm>
          <a:prstGeom prst="rect">
            <a:avLst/>
          </a:prstGeom>
        </p:spPr>
      </p:pic>
    </p:spTree>
    <p:extLst>
      <p:ext uri="{BB962C8B-B14F-4D97-AF65-F5344CB8AC3E}">
        <p14:creationId xmlns:p14="http://schemas.microsoft.com/office/powerpoint/2010/main" val="2372957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Ortamı Terk </a:t>
            </a:r>
            <a:endParaRPr lang="tr-TR" sz="4000" dirty="0" smtClean="0">
              <a:solidFill>
                <a:srgbClr val="FF0000"/>
              </a:solidFill>
              <a:effectLst>
                <a:outerShdw blurRad="38100" dist="38100" dir="2700000" algn="tl">
                  <a:srgbClr val="000000">
                    <a:alpha val="43137"/>
                  </a:srgbClr>
                </a:outerShdw>
              </a:effectLst>
              <a:latin typeface="+mj-lt"/>
            </a:endParaRPr>
          </a:p>
          <a:p>
            <a:r>
              <a:rPr lang="tr-TR" sz="4000" dirty="0" smtClean="0">
                <a:solidFill>
                  <a:srgbClr val="FF0000"/>
                </a:solidFill>
                <a:effectLst>
                  <a:outerShdw blurRad="38100" dist="38100" dir="2700000" algn="tl">
                    <a:srgbClr val="000000">
                      <a:alpha val="43137"/>
                    </a:srgbClr>
                  </a:outerShdw>
                </a:effectLst>
                <a:latin typeface="+mj-lt"/>
              </a:rPr>
              <a:t>Edebilirsiniz</a:t>
            </a:r>
            <a:endParaRPr lang="en-US"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251520" y="2337842"/>
            <a:ext cx="3888432" cy="3539430"/>
          </a:xfrm>
          <a:prstGeom prst="rect">
            <a:avLst/>
          </a:prstGeom>
          <a:noFill/>
        </p:spPr>
        <p:txBody>
          <a:bodyPr wrap="square" rtlCol="0">
            <a:spAutoFit/>
          </a:bodyPr>
          <a:lstStyle/>
          <a:p>
            <a:r>
              <a:rPr lang="tr-TR" sz="2800" dirty="0">
                <a:latin typeface="+mn-lt"/>
              </a:rPr>
              <a:t>Bulunduğunuz ortamda, bağımlılık yapıcı herhangi bir maddeyi denemenizle ilgili bir teklifte bulunulursa kısa ve net bir ifadeyle “Hayır!” deyip ardından ortamı terk edebilirsiniz.</a:t>
            </a:r>
          </a:p>
        </p:txBody>
      </p:sp>
    </p:spTree>
    <p:extLst>
      <p:ext uri="{BB962C8B-B14F-4D97-AF65-F5344CB8AC3E}">
        <p14:creationId xmlns:p14="http://schemas.microsoft.com/office/powerpoint/2010/main" val="502334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Uzak Kalabilirsiniz</a:t>
            </a:r>
            <a:endParaRPr lang="en-US" sz="4000" dirty="0">
              <a:solidFill>
                <a:srgbClr val="FF0000"/>
              </a:solidFill>
              <a:latin typeface="+mj-lt"/>
            </a:endParaRPr>
          </a:p>
        </p:txBody>
      </p:sp>
      <p:sp>
        <p:nvSpPr>
          <p:cNvPr id="6" name="TextBox 5"/>
          <p:cNvSpPr txBox="1"/>
          <p:nvPr/>
        </p:nvSpPr>
        <p:spPr>
          <a:xfrm>
            <a:off x="251520" y="5212357"/>
            <a:ext cx="8640960" cy="1384995"/>
          </a:xfrm>
          <a:prstGeom prst="rect">
            <a:avLst/>
          </a:prstGeom>
          <a:noFill/>
        </p:spPr>
        <p:txBody>
          <a:bodyPr wrap="square" rtlCol="0">
            <a:spAutoFit/>
          </a:bodyPr>
          <a:lstStyle/>
          <a:p>
            <a:r>
              <a:rPr lang="tr-TR" sz="2800" dirty="0">
                <a:solidFill>
                  <a:schemeClr val="bg1"/>
                </a:solidFill>
                <a:effectLst>
                  <a:outerShdw blurRad="38100" dist="38100" dir="2700000" algn="tl">
                    <a:srgbClr val="000000">
                      <a:alpha val="43137"/>
                    </a:srgbClr>
                  </a:outerShdw>
                </a:effectLst>
                <a:latin typeface="+mn-lt"/>
              </a:rPr>
              <a:t>Bağımlılık yapıcı bir maddenin kullanılma olasılığı olan ortamlardan uzak kalarak kendinizi madde kullanım ve bağımlılık riskinin dışında tutabilirsiniz.</a:t>
            </a:r>
          </a:p>
        </p:txBody>
      </p:sp>
    </p:spTree>
    <p:extLst>
      <p:ext uri="{BB962C8B-B14F-4D97-AF65-F5344CB8AC3E}">
        <p14:creationId xmlns:p14="http://schemas.microsoft.com/office/powerpoint/2010/main" val="12388795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effectLst>
                  <a:outerShdw blurRad="38100" dist="38100" dir="2700000" algn="tl">
                    <a:srgbClr val="000000">
                      <a:alpha val="43137"/>
                    </a:srgbClr>
                  </a:outerShdw>
                </a:effectLst>
                <a:latin typeface="+mj-lt"/>
              </a:rPr>
              <a:t>Ağa</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Düşmemek</a:t>
            </a:r>
            <a:r>
              <a:rPr lang="en-US" sz="4000" dirty="0" smtClean="0">
                <a:solidFill>
                  <a:srgbClr val="FF0000"/>
                </a:solidFill>
                <a:effectLst>
                  <a:outerShdw blurRad="38100" dist="38100" dir="2700000" algn="tl">
                    <a:srgbClr val="000000">
                      <a:alpha val="43137"/>
                    </a:srgbClr>
                  </a:outerShdw>
                </a:effectLst>
                <a:latin typeface="+mj-lt"/>
              </a:rPr>
              <a:t> </a:t>
            </a:r>
            <a:r>
              <a:rPr lang="en-US" sz="4000" dirty="0" err="1" smtClean="0">
                <a:solidFill>
                  <a:srgbClr val="FF0000"/>
                </a:solidFill>
                <a:effectLst>
                  <a:outerShdw blurRad="38100" dist="38100" dir="2700000" algn="tl">
                    <a:srgbClr val="000000">
                      <a:alpha val="43137"/>
                    </a:srgbClr>
                  </a:outerShdw>
                </a:effectLst>
                <a:latin typeface="+mj-lt"/>
              </a:rPr>
              <a:t>İçin</a:t>
            </a:r>
            <a:r>
              <a:rPr lang="en-US" sz="4000" dirty="0" smtClean="0">
                <a:solidFill>
                  <a:srgbClr val="FF0000"/>
                </a:solidFill>
                <a:effectLst>
                  <a:outerShdw blurRad="38100" dist="38100" dir="2700000" algn="tl">
                    <a:srgbClr val="000000">
                      <a:alpha val="43137"/>
                    </a:srgbClr>
                  </a:outerShdw>
                </a:effectLst>
                <a:latin typeface="+mj-lt"/>
              </a:rPr>
              <a:t>…</a:t>
            </a:r>
            <a:r>
              <a:rPr lang="tr-TR" sz="4000" dirty="0">
                <a:solidFill>
                  <a:srgbClr val="FF0000"/>
                </a:solidFill>
                <a:effectLst>
                  <a:outerShdw blurRad="38100" dist="38100" dir="2700000" algn="tl">
                    <a:srgbClr val="000000">
                      <a:alpha val="43137"/>
                    </a:srgbClr>
                  </a:outerShdw>
                </a:effectLst>
                <a:latin typeface="+mj-lt"/>
              </a:rPr>
              <a:t/>
            </a:r>
            <a:br>
              <a:rPr lang="tr-TR" sz="4000" dirty="0">
                <a:solidFill>
                  <a:srgbClr val="FF0000"/>
                </a:solidFill>
                <a:effectLst>
                  <a:outerShdw blurRad="38100" dist="38100" dir="2700000" algn="tl">
                    <a:srgbClr val="000000">
                      <a:alpha val="43137"/>
                    </a:srgbClr>
                  </a:outerShdw>
                </a:effectLst>
                <a:latin typeface="+mj-lt"/>
              </a:rPr>
            </a:br>
            <a:r>
              <a:rPr lang="tr-TR" sz="4000" dirty="0">
                <a:solidFill>
                  <a:srgbClr val="FF0000"/>
                </a:solidFill>
                <a:effectLst>
                  <a:outerShdw blurRad="38100" dist="38100" dir="2700000" algn="tl">
                    <a:srgbClr val="000000">
                      <a:alpha val="43137"/>
                    </a:srgbClr>
                  </a:outerShdw>
                </a:effectLst>
                <a:latin typeface="+mj-lt"/>
              </a:rPr>
              <a:t>Uygun Kişilerle Beraber </a:t>
            </a:r>
            <a:r>
              <a:rPr lang="tr-TR" sz="4000" dirty="0" smtClean="0">
                <a:solidFill>
                  <a:srgbClr val="FF0000"/>
                </a:solidFill>
                <a:effectLst>
                  <a:outerShdw blurRad="38100" dist="38100" dir="2700000" algn="tl">
                    <a:srgbClr val="000000">
                      <a:alpha val="43137"/>
                    </a:srgbClr>
                  </a:outerShdw>
                </a:effectLst>
                <a:latin typeface="+mj-lt"/>
              </a:rPr>
              <a:t>Olabilirsiniz</a:t>
            </a:r>
            <a:endParaRPr lang="tr-TR" sz="4000" dirty="0">
              <a:solidFill>
                <a:srgbClr val="FF0000"/>
              </a:solidFill>
              <a:effectLst>
                <a:outerShdw blurRad="38100" dist="38100" dir="2700000" algn="tl">
                  <a:srgbClr val="000000">
                    <a:alpha val="43137"/>
                  </a:srgbClr>
                </a:outerShdw>
              </a:effectLst>
              <a:latin typeface="+mj-lt"/>
            </a:endParaRPr>
          </a:p>
        </p:txBody>
      </p:sp>
      <p:sp>
        <p:nvSpPr>
          <p:cNvPr id="6" name="TextBox 5"/>
          <p:cNvSpPr txBox="1"/>
          <p:nvPr/>
        </p:nvSpPr>
        <p:spPr>
          <a:xfrm>
            <a:off x="5868144" y="1685126"/>
            <a:ext cx="3096344" cy="3970318"/>
          </a:xfrm>
          <a:prstGeom prst="rect">
            <a:avLst/>
          </a:prstGeom>
          <a:noFill/>
        </p:spPr>
        <p:txBody>
          <a:bodyPr wrap="square" rtlCol="0">
            <a:spAutoFit/>
          </a:bodyPr>
          <a:lstStyle/>
          <a:p>
            <a:r>
              <a:rPr lang="tr-TR" sz="2800" dirty="0">
                <a:latin typeface="+mn-lt"/>
              </a:rPr>
              <a:t>Riskli yer ya da ortamlarda bulunmak zorunda kaldığınızda olumlu alışkanlıklara sahip arkadaşlarınızla birlikte olarak ortamın riskinden korunabilirsiniz.</a:t>
            </a:r>
          </a:p>
        </p:txBody>
      </p:sp>
    </p:spTree>
    <p:extLst>
      <p:ext uri="{BB962C8B-B14F-4D97-AF65-F5344CB8AC3E}">
        <p14:creationId xmlns:p14="http://schemas.microsoft.com/office/powerpoint/2010/main" val="27773271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1290240"/>
            <a:ext cx="8573005" cy="4154984"/>
          </a:xfrm>
          <a:prstGeom prst="rect">
            <a:avLst/>
          </a:prstGeom>
          <a:noFill/>
        </p:spPr>
        <p:txBody>
          <a:bodyPr wrap="square" rtlCol="0">
            <a:spAutoFit/>
          </a:bodyPr>
          <a:lstStyle/>
          <a:p>
            <a:r>
              <a:rPr lang="en-US" sz="4400" dirty="0" err="1">
                <a:solidFill>
                  <a:schemeClr val="bg1"/>
                </a:solidFill>
                <a:latin typeface="+mn-lt"/>
              </a:rPr>
              <a:t>Vücudun</a:t>
            </a:r>
            <a:r>
              <a:rPr lang="en-US" sz="4400" dirty="0">
                <a:solidFill>
                  <a:schemeClr val="bg1"/>
                </a:solidFill>
                <a:latin typeface="+mn-lt"/>
              </a:rPr>
              <a:t> </a:t>
            </a:r>
            <a:r>
              <a:rPr lang="en-US" sz="4400" dirty="0" err="1">
                <a:solidFill>
                  <a:schemeClr val="bg1"/>
                </a:solidFill>
                <a:latin typeface="+mn-lt"/>
              </a:rPr>
              <a:t>bir</a:t>
            </a:r>
            <a:r>
              <a:rPr lang="en-US" sz="4400" dirty="0">
                <a:solidFill>
                  <a:schemeClr val="bg1"/>
                </a:solidFill>
                <a:latin typeface="+mn-lt"/>
              </a:rPr>
              <a:t> </a:t>
            </a:r>
            <a:r>
              <a:rPr lang="en-US" sz="4400" dirty="0" err="1">
                <a:solidFill>
                  <a:schemeClr val="bg1"/>
                </a:solidFill>
                <a:latin typeface="+mn-lt"/>
              </a:rPr>
              <a:t>ya</a:t>
            </a:r>
            <a:r>
              <a:rPr lang="en-US" sz="4400" dirty="0">
                <a:solidFill>
                  <a:schemeClr val="bg1"/>
                </a:solidFill>
                <a:latin typeface="+mn-lt"/>
              </a:rPr>
              <a:t> da </a:t>
            </a:r>
            <a:r>
              <a:rPr lang="en-US" sz="4400" dirty="0" err="1">
                <a:solidFill>
                  <a:schemeClr val="bg1"/>
                </a:solidFill>
                <a:latin typeface="+mn-lt"/>
              </a:rPr>
              <a:t>birden</a:t>
            </a:r>
            <a:r>
              <a:rPr lang="en-US" sz="4400" dirty="0">
                <a:solidFill>
                  <a:schemeClr val="bg1"/>
                </a:solidFill>
                <a:latin typeface="+mn-lt"/>
              </a:rPr>
              <a:t> </a:t>
            </a:r>
            <a:r>
              <a:rPr lang="en-US" sz="4400" dirty="0" err="1">
                <a:solidFill>
                  <a:schemeClr val="bg1"/>
                </a:solidFill>
                <a:latin typeface="+mn-lt"/>
              </a:rPr>
              <a:t>çok</a:t>
            </a:r>
            <a:r>
              <a:rPr lang="en-US" sz="4400" dirty="0">
                <a:solidFill>
                  <a:schemeClr val="bg1"/>
                </a:solidFill>
                <a:latin typeface="+mn-lt"/>
              </a:rPr>
              <a:t> </a:t>
            </a:r>
            <a:r>
              <a:rPr lang="en-US" sz="4400" dirty="0" err="1">
                <a:solidFill>
                  <a:schemeClr val="bg1"/>
                </a:solidFill>
                <a:latin typeface="+mn-lt"/>
              </a:rPr>
              <a:t>işlevini</a:t>
            </a:r>
            <a:r>
              <a:rPr lang="en-US" sz="4400" dirty="0">
                <a:solidFill>
                  <a:schemeClr val="bg1"/>
                </a:solidFill>
                <a:latin typeface="+mn-lt"/>
              </a:rPr>
              <a:t> </a:t>
            </a:r>
            <a:r>
              <a:rPr lang="en-US" sz="4400" dirty="0" err="1">
                <a:solidFill>
                  <a:schemeClr val="bg1"/>
                </a:solidFill>
                <a:latin typeface="+mn-lt"/>
              </a:rPr>
              <a:t>olumsuz</a:t>
            </a:r>
            <a:r>
              <a:rPr lang="en-US" sz="4400" dirty="0">
                <a:solidFill>
                  <a:schemeClr val="bg1"/>
                </a:solidFill>
                <a:latin typeface="+mn-lt"/>
              </a:rPr>
              <a:t> </a:t>
            </a:r>
            <a:r>
              <a:rPr lang="en-US" sz="4400" dirty="0" err="1">
                <a:solidFill>
                  <a:schemeClr val="bg1"/>
                </a:solidFill>
                <a:latin typeface="+mn-lt"/>
              </a:rPr>
              <a:t>yönde</a:t>
            </a:r>
            <a:r>
              <a:rPr lang="en-US" sz="4400" dirty="0">
                <a:solidFill>
                  <a:schemeClr val="bg1"/>
                </a:solidFill>
                <a:latin typeface="+mn-lt"/>
              </a:rPr>
              <a:t> </a:t>
            </a:r>
            <a:r>
              <a:rPr lang="en-US" sz="4400" dirty="0" err="1">
                <a:solidFill>
                  <a:schemeClr val="bg1"/>
                </a:solidFill>
                <a:latin typeface="+mn-lt"/>
              </a:rPr>
              <a:t>etkileyerek</a:t>
            </a:r>
            <a:r>
              <a:rPr lang="en-US" sz="4400" dirty="0">
                <a:solidFill>
                  <a:schemeClr val="bg1"/>
                </a:solidFill>
                <a:latin typeface="+mn-lt"/>
              </a:rPr>
              <a:t> 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önemli</a:t>
            </a:r>
            <a:r>
              <a:rPr lang="en-US" sz="4400" dirty="0">
                <a:solidFill>
                  <a:schemeClr val="bg1"/>
                </a:solidFill>
                <a:latin typeface="+mn-lt"/>
              </a:rPr>
              <a:t> </a:t>
            </a:r>
            <a:r>
              <a:rPr lang="en-US" sz="4400" dirty="0" err="1">
                <a:solidFill>
                  <a:schemeClr val="bg1"/>
                </a:solidFill>
                <a:latin typeface="+mn-lt"/>
              </a:rPr>
              <a:t>sorunlara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madde</a:t>
            </a:r>
            <a:r>
              <a:rPr lang="en-US" sz="4400" dirty="0" smtClean="0">
                <a:solidFill>
                  <a:srgbClr val="FF0000"/>
                </a:solidFill>
                <a:latin typeface="+mn-lt"/>
              </a:rPr>
              <a:t> </a:t>
            </a:r>
            <a:r>
              <a:rPr lang="en-US" sz="4400" dirty="0" err="1">
                <a:solidFill>
                  <a:srgbClr val="FF0000"/>
                </a:solidFill>
                <a:latin typeface="+mn-lt"/>
              </a:rPr>
              <a:t>bağımlılığı</a:t>
            </a:r>
            <a:r>
              <a:rPr lang="en-US" sz="4400" dirty="0">
                <a:solidFill>
                  <a:srgbClr val="FF0000"/>
                </a:solidFill>
                <a:latin typeface="+mn-lt"/>
              </a:rPr>
              <a:t> </a:t>
            </a:r>
            <a:r>
              <a:rPr lang="en-US" sz="4400" dirty="0" err="1">
                <a:solidFill>
                  <a:srgbClr val="FF0000"/>
                </a:solidFill>
                <a:latin typeface="+mn-lt"/>
              </a:rPr>
              <a:t>nedir</a:t>
            </a:r>
            <a:r>
              <a:rPr lang="en-US" sz="4400" dirty="0" smtClean="0">
                <a:solidFill>
                  <a:srgbClr val="FF0000"/>
                </a:solidFill>
                <a:latin typeface="+mn-lt"/>
              </a:rPr>
              <a:t>?</a:t>
            </a:r>
            <a:endParaRPr lang="en-US" sz="4400" dirty="0">
              <a:solidFill>
                <a:srgbClr val="FF0000"/>
              </a:solidFill>
              <a:latin typeface="+mn-lt"/>
            </a:endParaRPr>
          </a:p>
        </p:txBody>
      </p:sp>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chemeClr val="bg1"/>
                </a:solidFill>
                <a:latin typeface="+mj-lt"/>
              </a:rPr>
              <a:t>Ağa</a:t>
            </a:r>
            <a:r>
              <a:rPr lang="en-US" sz="4000" dirty="0" smtClean="0">
                <a:solidFill>
                  <a:schemeClr val="bg1"/>
                </a:solidFill>
                <a:latin typeface="+mj-lt"/>
              </a:rPr>
              <a:t> </a:t>
            </a:r>
            <a:r>
              <a:rPr lang="en-US" sz="4000" dirty="0" err="1" smtClean="0">
                <a:solidFill>
                  <a:schemeClr val="bg1"/>
                </a:solidFill>
                <a:latin typeface="+mj-lt"/>
              </a:rPr>
              <a:t>Düşmemek</a:t>
            </a:r>
            <a:r>
              <a:rPr lang="en-US" sz="4000" dirty="0" smtClean="0">
                <a:solidFill>
                  <a:schemeClr val="bg1"/>
                </a:solidFill>
                <a:latin typeface="+mj-lt"/>
              </a:rPr>
              <a:t> </a:t>
            </a:r>
            <a:r>
              <a:rPr lang="en-US" sz="4000" dirty="0" err="1" smtClean="0">
                <a:solidFill>
                  <a:schemeClr val="bg1"/>
                </a:solidFill>
                <a:latin typeface="+mj-lt"/>
              </a:rPr>
              <a:t>İçin</a:t>
            </a:r>
            <a:r>
              <a:rPr lang="en-US" sz="4000" dirty="0" smtClean="0">
                <a:solidFill>
                  <a:schemeClr val="bg1"/>
                </a:solidFill>
                <a:latin typeface="+mj-lt"/>
              </a:rPr>
              <a:t>…</a:t>
            </a:r>
            <a:r>
              <a:rPr lang="tr-TR" sz="4000" dirty="0">
                <a:solidFill>
                  <a:schemeClr val="bg1"/>
                </a:solidFill>
                <a:latin typeface="+mj-lt"/>
              </a:rPr>
              <a:t/>
            </a:r>
            <a:br>
              <a:rPr lang="tr-TR" sz="4000" dirty="0">
                <a:solidFill>
                  <a:schemeClr val="bg1"/>
                </a:solidFill>
                <a:latin typeface="+mj-lt"/>
              </a:rPr>
            </a:br>
            <a:r>
              <a:rPr lang="tr-TR" sz="4000" dirty="0">
                <a:solidFill>
                  <a:schemeClr val="bg1"/>
                </a:solidFill>
                <a:latin typeface="+mj-lt"/>
              </a:rPr>
              <a:t>Soğuk Davranabilirsiniz</a:t>
            </a:r>
          </a:p>
        </p:txBody>
      </p:sp>
      <p:sp>
        <p:nvSpPr>
          <p:cNvPr id="6" name="TextBox 5"/>
          <p:cNvSpPr txBox="1"/>
          <p:nvPr/>
        </p:nvSpPr>
        <p:spPr>
          <a:xfrm>
            <a:off x="764028" y="1975715"/>
            <a:ext cx="4240020" cy="3539430"/>
          </a:xfrm>
          <a:prstGeom prst="rect">
            <a:avLst/>
          </a:prstGeom>
          <a:noFill/>
        </p:spPr>
        <p:txBody>
          <a:bodyPr wrap="square" rtlCol="0">
            <a:spAutoFit/>
          </a:bodyPr>
          <a:lstStyle/>
          <a:p>
            <a:r>
              <a:rPr lang="tr-TR" sz="2800" dirty="0">
                <a:solidFill>
                  <a:schemeClr val="bg1"/>
                </a:solidFill>
                <a:latin typeface="+mn-lt"/>
              </a:rPr>
              <a:t>Size </a:t>
            </a:r>
            <a:r>
              <a:rPr lang="tr-TR" sz="2800" dirty="0" smtClean="0">
                <a:solidFill>
                  <a:schemeClr val="bg1"/>
                </a:solidFill>
                <a:latin typeface="+mn-lt"/>
              </a:rPr>
              <a:t>madde </a:t>
            </a:r>
            <a:r>
              <a:rPr lang="tr-TR" sz="2800" dirty="0">
                <a:solidFill>
                  <a:schemeClr val="bg1"/>
                </a:solidFill>
                <a:latin typeface="+mn-lt"/>
              </a:rPr>
              <a:t>kullanma teklifinde bulunan kişiyi görmezden gelerek, ondan yüz çevirerek, onunla iletişime geçmeyerek ve onun yanından uzaklaşarak tavrınızı net olarak gösterebilirsiniz.</a:t>
            </a:r>
          </a:p>
        </p:txBody>
      </p:sp>
    </p:spTree>
    <p:extLst>
      <p:ext uri="{BB962C8B-B14F-4D97-AF65-F5344CB8AC3E}">
        <p14:creationId xmlns:p14="http://schemas.microsoft.com/office/powerpoint/2010/main" val="41077115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Mantıklı Sebeplerinizi Paylaşabilirsiniz</a:t>
            </a:r>
          </a:p>
        </p:txBody>
      </p:sp>
      <p:sp>
        <p:nvSpPr>
          <p:cNvPr id="6" name="TextBox 5"/>
          <p:cNvSpPr txBox="1"/>
          <p:nvPr/>
        </p:nvSpPr>
        <p:spPr>
          <a:xfrm>
            <a:off x="764028" y="1975715"/>
            <a:ext cx="3663956" cy="4832092"/>
          </a:xfrm>
          <a:prstGeom prst="rect">
            <a:avLst/>
          </a:prstGeom>
          <a:noFill/>
        </p:spPr>
        <p:txBody>
          <a:bodyPr wrap="square" rtlCol="0">
            <a:spAutoFit/>
          </a:bodyPr>
          <a:lstStyle/>
          <a:p>
            <a:r>
              <a:rPr lang="tr-TR" sz="2800" dirty="0">
                <a:latin typeface="+mn-lt"/>
              </a:rPr>
              <a:t>Bağımlılık yapıcı maddelerle ilgili herhangi bir teklifi kendi kararınızın doğruluğunu ispatlayarak, zararlarını ifade ederek, kötü örnekleri hatırlatarak vb. mantıklı sebeplere dayandırarak reddedebilirsiniz.</a:t>
            </a:r>
          </a:p>
        </p:txBody>
      </p:sp>
    </p:spTree>
    <p:extLst>
      <p:ext uri="{BB962C8B-B14F-4D97-AF65-F5344CB8AC3E}">
        <p14:creationId xmlns:p14="http://schemas.microsoft.com/office/powerpoint/2010/main" val="32814111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Konuyu Değiştirebilirsiniz</a:t>
            </a:r>
          </a:p>
        </p:txBody>
      </p:sp>
      <p:sp>
        <p:nvSpPr>
          <p:cNvPr id="6" name="TextBox 5"/>
          <p:cNvSpPr txBox="1"/>
          <p:nvPr/>
        </p:nvSpPr>
        <p:spPr>
          <a:xfrm>
            <a:off x="5436096" y="1837268"/>
            <a:ext cx="3528392" cy="4832092"/>
          </a:xfrm>
          <a:prstGeom prst="rect">
            <a:avLst/>
          </a:prstGeom>
          <a:noFill/>
        </p:spPr>
        <p:txBody>
          <a:bodyPr wrap="square" rtlCol="0">
            <a:spAutoFit/>
          </a:bodyPr>
          <a:lstStyle/>
          <a:p>
            <a:r>
              <a:rPr lang="tr-TR" sz="2800" dirty="0">
                <a:latin typeface="+mn-lt"/>
              </a:rPr>
              <a:t>Herhangi bir madde kullanma teklifiyle karşı karşıya kaldığınızda “Hayır!” dedikten sonra karşınızdaki kişinin ısrar etmemesini sağlamak üzere konuyu değiştirip farklı bir şeyden </a:t>
            </a:r>
            <a:r>
              <a:rPr lang="tr-TR" sz="2800" dirty="0" smtClean="0">
                <a:latin typeface="+mn-lt"/>
              </a:rPr>
              <a:t>bahsetmeye </a:t>
            </a:r>
            <a:r>
              <a:rPr lang="tr-TR" sz="2800" dirty="0">
                <a:latin typeface="+mn-lt"/>
              </a:rPr>
              <a:t>başlayabilirsiniz.</a:t>
            </a:r>
          </a:p>
        </p:txBody>
      </p:sp>
    </p:spTree>
    <p:extLst>
      <p:ext uri="{BB962C8B-B14F-4D97-AF65-F5344CB8AC3E}">
        <p14:creationId xmlns:p14="http://schemas.microsoft.com/office/powerpoint/2010/main" val="10627946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938992"/>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Israrlara Aldırmayıp Sürekli “Hayır!” Diyebilirsiniz</a:t>
            </a:r>
          </a:p>
        </p:txBody>
      </p:sp>
      <p:sp>
        <p:nvSpPr>
          <p:cNvPr id="6" name="TextBox 5"/>
          <p:cNvSpPr txBox="1"/>
          <p:nvPr/>
        </p:nvSpPr>
        <p:spPr>
          <a:xfrm>
            <a:off x="303731" y="2276872"/>
            <a:ext cx="3528392" cy="4401205"/>
          </a:xfrm>
          <a:prstGeom prst="rect">
            <a:avLst/>
          </a:prstGeom>
          <a:noFill/>
        </p:spPr>
        <p:txBody>
          <a:bodyPr wrap="square" rtlCol="0">
            <a:spAutoFit/>
          </a:bodyPr>
          <a:lstStyle/>
          <a:p>
            <a:r>
              <a:rPr lang="tr-TR" sz="2800" dirty="0">
                <a:latin typeface="+mn-lt"/>
              </a:rPr>
              <a:t>Herhangi bir teklifle ısrarlı bir şekilde karşı karşıya kaldığınızda tavrınızın net olduğunu karşınızdaki kişiye göstermek adına ek açıklamalara ihtiyaç duymadan tek kelimeyle sürekli “Hayır!” diyebilirsiniz.</a:t>
            </a:r>
          </a:p>
        </p:txBody>
      </p:sp>
    </p:spTree>
    <p:extLst>
      <p:ext uri="{BB962C8B-B14F-4D97-AF65-F5344CB8AC3E}">
        <p14:creationId xmlns:p14="http://schemas.microsoft.com/office/powerpoint/2010/main" val="2306396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Mizahı Kullanabilirsiniz</a:t>
            </a:r>
          </a:p>
        </p:txBody>
      </p:sp>
      <p:sp>
        <p:nvSpPr>
          <p:cNvPr id="6" name="TextBox 5"/>
          <p:cNvSpPr txBox="1"/>
          <p:nvPr/>
        </p:nvSpPr>
        <p:spPr>
          <a:xfrm>
            <a:off x="4644008" y="1479550"/>
            <a:ext cx="4392488" cy="5262979"/>
          </a:xfrm>
          <a:prstGeom prst="rect">
            <a:avLst/>
          </a:prstGeom>
          <a:noFill/>
        </p:spPr>
        <p:txBody>
          <a:bodyPr wrap="square" rtlCol="0">
            <a:spAutoFit/>
          </a:bodyPr>
          <a:lstStyle/>
          <a:p>
            <a:r>
              <a:rPr lang="tr-TR" sz="2800" dirty="0">
                <a:latin typeface="+mn-lt"/>
              </a:rPr>
              <a:t>Herhangi bir teklif durumunda karşınızdaki kişinin yaklaşımını dikkate almadığınızı ve değerli bulmadığınızı göstermek üzere mizahı kullanabilirsiniz. Teklifte bulunan kişiye örneğin “Hayır. Ben bütün beyin hücrelerimin yerli yerinde kalmasını istiyorum.” şeklinde bir ifadeyle cevap verebilirsiniz.</a:t>
            </a:r>
          </a:p>
        </p:txBody>
      </p:sp>
    </p:spTree>
    <p:extLst>
      <p:ext uri="{BB962C8B-B14F-4D97-AF65-F5344CB8AC3E}">
        <p14:creationId xmlns:p14="http://schemas.microsoft.com/office/powerpoint/2010/main" val="7267232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smtClean="0">
                <a:solidFill>
                  <a:srgbClr val="FF0000"/>
                </a:solidFill>
                <a:latin typeface="+mj-lt"/>
              </a:rPr>
              <a:t>Ağa</a:t>
            </a:r>
            <a:r>
              <a:rPr lang="en-US" sz="4000" dirty="0" smtClean="0">
                <a:solidFill>
                  <a:srgbClr val="FF0000"/>
                </a:solidFill>
                <a:latin typeface="+mj-lt"/>
              </a:rPr>
              <a:t> </a:t>
            </a:r>
            <a:r>
              <a:rPr lang="en-US" sz="4000" dirty="0" err="1" smtClean="0">
                <a:solidFill>
                  <a:srgbClr val="FF0000"/>
                </a:solidFill>
                <a:latin typeface="+mj-lt"/>
              </a:rPr>
              <a:t>Düşmemek</a:t>
            </a:r>
            <a:r>
              <a:rPr lang="en-US" sz="4000" dirty="0" smtClean="0">
                <a:solidFill>
                  <a:srgbClr val="FF0000"/>
                </a:solidFill>
                <a:latin typeface="+mj-lt"/>
              </a:rPr>
              <a:t> </a:t>
            </a:r>
            <a:r>
              <a:rPr lang="en-US" sz="4000" dirty="0" err="1" smtClean="0">
                <a:solidFill>
                  <a:srgbClr val="FF0000"/>
                </a:solidFill>
                <a:latin typeface="+mj-lt"/>
              </a:rPr>
              <a:t>İçin</a:t>
            </a:r>
            <a:r>
              <a:rPr lang="en-US" sz="4000" dirty="0" smtClean="0">
                <a:solidFill>
                  <a:srgbClr val="FF0000"/>
                </a:solidFill>
                <a:latin typeface="+mj-lt"/>
              </a:rPr>
              <a:t>…</a:t>
            </a:r>
            <a:r>
              <a:rPr lang="tr-TR" sz="4000" dirty="0">
                <a:solidFill>
                  <a:srgbClr val="FF0000"/>
                </a:solidFill>
                <a:latin typeface="+mj-lt"/>
              </a:rPr>
              <a:t/>
            </a:r>
            <a:br>
              <a:rPr lang="tr-TR" sz="4000" dirty="0">
                <a:solidFill>
                  <a:srgbClr val="FF0000"/>
                </a:solidFill>
                <a:latin typeface="+mj-lt"/>
              </a:rPr>
            </a:br>
            <a:r>
              <a:rPr lang="tr-TR" sz="4000" dirty="0">
                <a:solidFill>
                  <a:srgbClr val="FF0000"/>
                </a:solidFill>
                <a:latin typeface="+mj-lt"/>
              </a:rPr>
              <a:t>“Hayır!” Diyebilirsiniz</a:t>
            </a:r>
          </a:p>
        </p:txBody>
      </p:sp>
      <p:sp>
        <p:nvSpPr>
          <p:cNvPr id="6" name="TextBox 5"/>
          <p:cNvSpPr txBox="1"/>
          <p:nvPr/>
        </p:nvSpPr>
        <p:spPr>
          <a:xfrm>
            <a:off x="323528" y="1938270"/>
            <a:ext cx="4392488" cy="2246769"/>
          </a:xfrm>
          <a:prstGeom prst="rect">
            <a:avLst/>
          </a:prstGeom>
          <a:noFill/>
        </p:spPr>
        <p:txBody>
          <a:bodyPr wrap="square" rtlCol="0">
            <a:spAutoFit/>
          </a:bodyPr>
          <a:lstStyle/>
          <a:p>
            <a:r>
              <a:rPr lang="tr-TR" sz="2800" dirty="0">
                <a:latin typeface="+mn-lt"/>
              </a:rPr>
              <a:t>Bağımlılık yapıcı maddelerle ilgili herhangi bir teklif geldiğinde verebileceğiniz en kısa ve net cevap “Hayır!” demektir.</a:t>
            </a:r>
          </a:p>
        </p:txBody>
      </p:sp>
    </p:spTree>
    <p:extLst>
      <p:ext uri="{BB962C8B-B14F-4D97-AF65-F5344CB8AC3E}">
        <p14:creationId xmlns:p14="http://schemas.microsoft.com/office/powerpoint/2010/main" val="1929387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07886"/>
          </a:xfrm>
          <a:prstGeom prst="rect">
            <a:avLst/>
          </a:prstGeom>
          <a:noFill/>
        </p:spPr>
        <p:txBody>
          <a:bodyPr wrap="square" rtlCol="0">
            <a:spAutoFit/>
          </a:bodyPr>
          <a:lstStyle/>
          <a:p>
            <a:r>
              <a:rPr lang="en-US" sz="4000" dirty="0">
                <a:solidFill>
                  <a:srgbClr val="FF0000"/>
                </a:solidFill>
                <a:latin typeface="+mj-lt"/>
              </a:rPr>
              <a:t>“</a:t>
            </a:r>
            <a:r>
              <a:rPr lang="en-US" sz="4000" dirty="0" err="1">
                <a:solidFill>
                  <a:srgbClr val="FF0000"/>
                </a:solidFill>
                <a:latin typeface="+mj-lt"/>
              </a:rPr>
              <a:t>Hayır</a:t>
            </a:r>
            <a:r>
              <a:rPr lang="en-US" sz="4000" dirty="0">
                <a:solidFill>
                  <a:srgbClr val="FF0000"/>
                </a:solidFill>
                <a:latin typeface="+mj-lt"/>
              </a:rPr>
              <a:t>!” </a:t>
            </a:r>
            <a:r>
              <a:rPr lang="en-US" sz="4000" dirty="0" err="1">
                <a:solidFill>
                  <a:srgbClr val="FF0000"/>
                </a:solidFill>
                <a:latin typeface="+mj-lt"/>
              </a:rPr>
              <a:t>Diyebiliyor</a:t>
            </a:r>
            <a:r>
              <a:rPr lang="en-US" sz="4000" dirty="0">
                <a:solidFill>
                  <a:srgbClr val="FF0000"/>
                </a:solidFill>
                <a:latin typeface="+mj-lt"/>
              </a:rPr>
              <a:t> </a:t>
            </a:r>
            <a:r>
              <a:rPr lang="en-US" sz="4000" dirty="0" err="1">
                <a:solidFill>
                  <a:srgbClr val="FF0000"/>
                </a:solidFill>
                <a:latin typeface="+mj-lt"/>
              </a:rPr>
              <a:t>musunuz</a:t>
            </a:r>
            <a:r>
              <a:rPr lang="en-US" sz="4000" dirty="0">
                <a:solidFill>
                  <a:srgbClr val="FF0000"/>
                </a:solidFill>
                <a:latin typeface="+mj-lt"/>
              </a:rPr>
              <a:t>?</a:t>
            </a:r>
            <a:endParaRPr lang="tr-TR" sz="4000" dirty="0">
              <a:solidFill>
                <a:srgbClr val="FF0000"/>
              </a:solidFill>
              <a:latin typeface="+mj-lt"/>
            </a:endParaRPr>
          </a:p>
        </p:txBody>
      </p:sp>
      <p:sp>
        <p:nvSpPr>
          <p:cNvPr id="6" name="TextBox 5"/>
          <p:cNvSpPr txBox="1"/>
          <p:nvPr/>
        </p:nvSpPr>
        <p:spPr>
          <a:xfrm>
            <a:off x="323528" y="980728"/>
            <a:ext cx="8640960" cy="1384995"/>
          </a:xfrm>
          <a:prstGeom prst="rect">
            <a:avLst/>
          </a:prstGeom>
          <a:noFill/>
        </p:spPr>
        <p:txBody>
          <a:bodyPr wrap="square" rtlCol="0">
            <a:spAutoFit/>
          </a:bodyPr>
          <a:lstStyle/>
          <a:p>
            <a:r>
              <a:rPr lang="tr-TR" sz="2800" dirty="0">
                <a:solidFill>
                  <a:schemeClr val="bg1"/>
                </a:solidFill>
                <a:latin typeface="+mn-lt"/>
              </a:rPr>
              <a:t>Siz ne zaman ve nasıl </a:t>
            </a:r>
            <a:r>
              <a:rPr lang="tr-TR" sz="2800" dirty="0">
                <a:solidFill>
                  <a:srgbClr val="FF0000"/>
                </a:solidFill>
                <a:latin typeface="+mn-lt"/>
              </a:rPr>
              <a:t>“Hayır!”</a:t>
            </a:r>
            <a:r>
              <a:rPr lang="tr-TR" sz="2800" dirty="0">
                <a:solidFill>
                  <a:schemeClr val="bg1"/>
                </a:solidFill>
                <a:latin typeface="+mn-lt"/>
              </a:rPr>
              <a:t> demeniz gerektiğini düşünüyorsunuz? Örnek cümlelerimizi inceleyiniz ve kendi </a:t>
            </a:r>
            <a:r>
              <a:rPr lang="tr-TR" sz="2800" dirty="0">
                <a:solidFill>
                  <a:srgbClr val="FF0000"/>
                </a:solidFill>
                <a:latin typeface="+mn-lt"/>
              </a:rPr>
              <a:t>“Hayır!”</a:t>
            </a:r>
            <a:r>
              <a:rPr lang="tr-TR" sz="2800" dirty="0">
                <a:solidFill>
                  <a:schemeClr val="bg1"/>
                </a:solidFill>
                <a:latin typeface="+mn-lt"/>
              </a:rPr>
              <a:t> cümlelerinizi oluşturunuz.</a:t>
            </a:r>
          </a:p>
        </p:txBody>
      </p:sp>
      <p:sp>
        <p:nvSpPr>
          <p:cNvPr id="5" name="TextBox 4"/>
          <p:cNvSpPr txBox="1"/>
          <p:nvPr/>
        </p:nvSpPr>
        <p:spPr>
          <a:xfrm>
            <a:off x="323528" y="2420888"/>
            <a:ext cx="8640960" cy="4401205"/>
          </a:xfrm>
          <a:prstGeom prst="rect">
            <a:avLst/>
          </a:prstGeom>
          <a:noFill/>
        </p:spPr>
        <p:txBody>
          <a:bodyPr wrap="square" rtlCol="0">
            <a:spAutoFit/>
          </a:bodyPr>
          <a:lstStyle/>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kesinlikle bana göre değil.</a:t>
            </a:r>
          </a:p>
          <a:p>
            <a:pPr marL="342900" indent="-342900">
              <a:buFont typeface="Calibri" panose="020F0502020204030204" pitchFamily="34" charset="0"/>
              <a:buChar char="―"/>
            </a:pPr>
            <a:r>
              <a:rPr lang="tr-TR" sz="2000" dirty="0" smtClean="0">
                <a:solidFill>
                  <a:schemeClr val="bg1"/>
                </a:solidFill>
                <a:latin typeface="+mn-lt"/>
              </a:rPr>
              <a:t>Hayır </a:t>
            </a:r>
            <a:r>
              <a:rPr lang="tr-TR" sz="2000" dirty="0">
                <a:solidFill>
                  <a:schemeClr val="bg1"/>
                </a:solidFill>
                <a:latin typeface="+mn-lt"/>
              </a:rPr>
              <a:t>dostum, sağ ol. Ben böyle çok iyiyim.</a:t>
            </a:r>
          </a:p>
          <a:p>
            <a:pPr marL="342900" indent="-342900">
              <a:buFont typeface="Calibri" panose="020F0502020204030204" pitchFamily="34" charset="0"/>
              <a:buChar char="―"/>
            </a:pPr>
            <a:r>
              <a:rPr lang="tr-TR" sz="2000" dirty="0" smtClean="0">
                <a:solidFill>
                  <a:schemeClr val="bg1"/>
                </a:solidFill>
                <a:latin typeface="+mn-lt"/>
              </a:rPr>
              <a:t>Eğer </a:t>
            </a:r>
            <a:r>
              <a:rPr lang="tr-TR" sz="2000" dirty="0">
                <a:solidFill>
                  <a:schemeClr val="bg1"/>
                </a:solidFill>
                <a:latin typeface="+mn-lt"/>
              </a:rPr>
              <a:t>çocuklarım olsa ve onun bir madde kullandığını öğrensem gerçekten çok üzülürdüm. Annemle babamın da farklı duygular içinde olmayacağını biliyorum. </a:t>
            </a:r>
            <a:r>
              <a:rPr lang="tr-TR" sz="2000" dirty="0" smtClean="0">
                <a:solidFill>
                  <a:schemeClr val="bg1"/>
                </a:solidFill>
                <a:latin typeface="+mn-lt"/>
              </a:rPr>
              <a:t>Onun </a:t>
            </a:r>
            <a:r>
              <a:rPr lang="tr-TR" sz="2000" dirty="0">
                <a:solidFill>
                  <a:schemeClr val="bg1"/>
                </a:solidFill>
                <a:latin typeface="+mn-lt"/>
              </a:rPr>
              <a:t>için HAYIR!</a:t>
            </a:r>
          </a:p>
          <a:p>
            <a:pPr marL="342900" indent="-342900">
              <a:buFont typeface="Calibri" panose="020F0502020204030204" pitchFamily="34" charset="0"/>
              <a:buChar char="―"/>
            </a:pPr>
            <a:r>
              <a:rPr lang="tr-TR" sz="2000" dirty="0" smtClean="0">
                <a:solidFill>
                  <a:schemeClr val="bg1"/>
                </a:solidFill>
                <a:latin typeface="+mn-lt"/>
              </a:rPr>
              <a:t>İnsanda </a:t>
            </a:r>
            <a:r>
              <a:rPr lang="tr-TR" sz="2000" dirty="0">
                <a:solidFill>
                  <a:schemeClr val="bg1"/>
                </a:solidFill>
                <a:latin typeface="+mn-lt"/>
              </a:rPr>
              <a:t>yapacağı etkiyi sevmiyorum ve onaylamıyorum.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sağlıklı kalmak için çabalamayı tercih ederim.</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bir sporcuyum, böyle şeyler kesinlikle yapamam.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teşekkürler, ben eve gitmeliyim.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ben okula gidiyorum, spor yapıyorum, olabildiğince güzel yaşıyorum. Tüm bunları riske atmak istemem. </a:t>
            </a:r>
          </a:p>
          <a:p>
            <a:pPr marL="342900" indent="-342900">
              <a:buFont typeface="Calibri" panose="020F0502020204030204" pitchFamily="34" charset="0"/>
              <a:buChar char="―"/>
            </a:pPr>
            <a:r>
              <a:rPr lang="tr-TR" sz="2000" dirty="0" smtClean="0">
                <a:solidFill>
                  <a:schemeClr val="bg1"/>
                </a:solidFill>
                <a:latin typeface="+mn-lt"/>
              </a:rPr>
              <a:t>Hayır</a:t>
            </a:r>
            <a:r>
              <a:rPr lang="tr-TR" sz="2000" dirty="0">
                <a:solidFill>
                  <a:schemeClr val="bg1"/>
                </a:solidFill>
                <a:latin typeface="+mn-lt"/>
              </a:rPr>
              <a:t>, yapamam. </a:t>
            </a:r>
            <a:r>
              <a:rPr lang="tr-TR" sz="2000" dirty="0" smtClean="0">
                <a:solidFill>
                  <a:schemeClr val="bg1"/>
                </a:solidFill>
                <a:latin typeface="+mn-lt"/>
              </a:rPr>
              <a:t>Bu, </a:t>
            </a:r>
            <a:r>
              <a:rPr lang="tr-TR" sz="2000" dirty="0">
                <a:solidFill>
                  <a:schemeClr val="bg1"/>
                </a:solidFill>
                <a:latin typeface="+mn-lt"/>
              </a:rPr>
              <a:t>hiç de mantıklı olmayan bir kolaya kaçma yolu ve ben asla işin kolayına kaçmam.</a:t>
            </a:r>
          </a:p>
        </p:txBody>
      </p:sp>
    </p:spTree>
    <p:extLst>
      <p:ext uri="{BB962C8B-B14F-4D97-AF65-F5344CB8AC3E}">
        <p14:creationId xmlns:p14="http://schemas.microsoft.com/office/powerpoint/2010/main" val="16589919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500"/>
                                        <p:tgtEl>
                                          <p:spTgt spid="5">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up)">
                                      <p:cBhvr>
                                        <p:cTn id="19" dur="500"/>
                                        <p:tgtEl>
                                          <p:spTgt spid="5">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up)">
                                      <p:cBhvr>
                                        <p:cTn id="23" dur="500"/>
                                        <p:tgtEl>
                                          <p:spTgt spid="5">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up)">
                                      <p:cBhvr>
                                        <p:cTn id="31" dur="500"/>
                                        <p:tgtEl>
                                          <p:spTgt spid="5">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up)">
                                      <p:cBhvr>
                                        <p:cTn id="35" dur="500"/>
                                        <p:tgtEl>
                                          <p:spTgt spid="5">
                                            <p:txEl>
                                              <p:pRg st="6" end="6"/>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up)">
                                      <p:cBhvr>
                                        <p:cTn id="39" dur="500"/>
                                        <p:tgtEl>
                                          <p:spTgt spid="5">
                                            <p:txEl>
                                              <p:pRg st="7" end="7"/>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up)">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852936"/>
            <a:ext cx="2438980" cy="1512168"/>
          </a:xfrm>
          <a:prstGeom prst="rect">
            <a:avLst/>
          </a:prstGeom>
        </p:spPr>
      </p:pic>
    </p:spTree>
    <p:extLst>
      <p:ext uri="{BB962C8B-B14F-4D97-AF65-F5344CB8AC3E}">
        <p14:creationId xmlns:p14="http://schemas.microsoft.com/office/powerpoint/2010/main" val="265969113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3216"/>
            <a:ext cx="8229600" cy="490067"/>
          </a:xfrm>
        </p:spPr>
        <p:txBody>
          <a:bodyPr/>
          <a:lstStyle/>
          <a:p>
            <a:r>
              <a:rPr lang="tr-TR" sz="2000" dirty="0" smtClean="0">
                <a:solidFill>
                  <a:schemeClr val="bg1"/>
                </a:solidFill>
              </a:rPr>
              <a:t>Fotoğraflar ve </a:t>
            </a:r>
            <a:r>
              <a:rPr lang="tr-TR" sz="2000" dirty="0">
                <a:solidFill>
                  <a:schemeClr val="bg1"/>
                </a:solidFill>
              </a:rPr>
              <a:t>Grafik </a:t>
            </a:r>
            <a:r>
              <a:rPr lang="tr-TR" sz="2000" dirty="0" smtClean="0">
                <a:solidFill>
                  <a:schemeClr val="bg1"/>
                </a:solidFill>
              </a:rPr>
              <a:t>Çalışmaları</a:t>
            </a:r>
            <a:endParaRPr lang="en-US" sz="2000" dirty="0">
              <a:solidFill>
                <a:schemeClr val="bg1"/>
              </a:solidFill>
            </a:endParaRPr>
          </a:p>
        </p:txBody>
      </p:sp>
      <p:sp>
        <p:nvSpPr>
          <p:cNvPr id="4" name="TextBox 3"/>
          <p:cNvSpPr txBox="1"/>
          <p:nvPr/>
        </p:nvSpPr>
        <p:spPr>
          <a:xfrm>
            <a:off x="457200" y="5877272"/>
            <a:ext cx="8229600" cy="954107"/>
          </a:xfrm>
          <a:prstGeom prst="rect">
            <a:avLst/>
          </a:prstGeom>
          <a:noFill/>
          <a:effectLst/>
        </p:spPr>
        <p:txBody>
          <a:bodyPr wrap="square" rtlCol="0">
            <a:spAutoFit/>
          </a:bodyPr>
          <a:lstStyle/>
          <a:p>
            <a:pPr algn="ctr">
              <a:spcAft>
                <a:spcPts val="0"/>
              </a:spcAft>
            </a:pP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Bartlomiej</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Zyczynski</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fotomaximum</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cutimage</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Artem</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Furman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lassedesignen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Kwest</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r>
            <a:br>
              <a:rPr lang="tr-TR" sz="1400" dirty="0" smtClean="0">
                <a:ln w="9525">
                  <a:noFill/>
                  <a:prstDash val="solid"/>
                </a:ln>
                <a:solidFill>
                  <a:schemeClr val="bg1"/>
                </a:solidFill>
                <a:latin typeface="+mn-lt"/>
              </a:rPr>
            </a:b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Mopic</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Barabas</a:t>
            </a:r>
            <a:r>
              <a:rPr lang="tr-TR" sz="1400" dirty="0">
                <a:ln w="9525">
                  <a:noFill/>
                  <a:prstDash val="solid"/>
                </a:ln>
                <a:solidFill>
                  <a:schemeClr val="bg1"/>
                </a:solidFill>
                <a:latin typeface="+mn-lt"/>
              </a:rPr>
              <a:t> Attila, © </a:t>
            </a:r>
            <a:r>
              <a:rPr lang="tr-TR" sz="1400" dirty="0" err="1">
                <a:ln w="9525">
                  <a:noFill/>
                  <a:prstDash val="solid"/>
                </a:ln>
                <a:solidFill>
                  <a:schemeClr val="bg1"/>
                </a:solidFill>
                <a:latin typeface="+mn-lt"/>
              </a:rPr>
              <a:t>Kirill</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Vorobyev</a:t>
            </a:r>
            <a:r>
              <a:rPr lang="tr-TR" sz="1400" dirty="0">
                <a:ln w="9525">
                  <a:noFill/>
                  <a:prstDash val="solid"/>
                </a:ln>
                <a:solidFill>
                  <a:schemeClr val="bg1"/>
                </a:solidFill>
                <a:latin typeface="+mn-lt"/>
              </a:rPr>
              <a:t>, © Style Media &amp; </a:t>
            </a:r>
            <a:r>
              <a:rPr lang="tr-TR" sz="1400" dirty="0" smtClean="0">
                <a:ln w="9525">
                  <a:noFill/>
                  <a:prstDash val="solid"/>
                </a:ln>
                <a:solidFill>
                  <a:schemeClr val="bg1"/>
                </a:solidFill>
                <a:latin typeface="+mn-lt"/>
              </a:rPr>
              <a:t>Design</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guukaa</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Sabphoto</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Petrik</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smtClean="0">
                <a:ln w="9525">
                  <a:noFill/>
                  <a:prstDash val="solid"/>
                </a:ln>
                <a:solidFill>
                  <a:schemeClr val="bg1"/>
                </a:solidFill>
                <a:latin typeface="+mn-lt"/>
              </a:rPr>
              <a:t>luna</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Photographee.eu</a:t>
            </a:r>
            <a:r>
              <a:rPr lang="tr-TR" sz="1400" dirty="0">
                <a:ln w="9525">
                  <a:noFill/>
                  <a:prstDash val="solid"/>
                </a:ln>
                <a:solidFill>
                  <a:schemeClr val="bg1"/>
                </a:solidFill>
                <a:latin typeface="+mn-lt"/>
              </a:rPr>
              <a:t>, © </a:t>
            </a:r>
            <a:r>
              <a:rPr lang="tr-TR" sz="1400" dirty="0" err="1">
                <a:ln w="9525">
                  <a:noFill/>
                  <a:prstDash val="solid"/>
                </a:ln>
                <a:solidFill>
                  <a:schemeClr val="bg1"/>
                </a:solidFill>
                <a:latin typeface="+mn-lt"/>
              </a:rPr>
              <a:t>Sergey</a:t>
            </a:r>
            <a:r>
              <a:rPr lang="tr-TR" sz="1400" dirty="0">
                <a:ln w="9525">
                  <a:noFill/>
                  <a:prstDash val="solid"/>
                </a:ln>
                <a:solidFill>
                  <a:schemeClr val="bg1"/>
                </a:solidFill>
                <a:latin typeface="+mn-lt"/>
              </a:rPr>
              <a:t> </a:t>
            </a:r>
            <a:r>
              <a:rPr lang="tr-TR" sz="1400" dirty="0" err="1">
                <a:ln w="9525">
                  <a:noFill/>
                  <a:prstDash val="solid"/>
                </a:ln>
                <a:solidFill>
                  <a:schemeClr val="bg1"/>
                </a:solidFill>
                <a:latin typeface="+mn-lt"/>
              </a:rPr>
              <a:t>Nivens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Igarts</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 </a:t>
            </a:r>
            <a:r>
              <a:rPr lang="tr-TR" sz="1400" dirty="0" err="1" smtClean="0">
                <a:ln w="9525">
                  <a:noFill/>
                  <a:prstDash val="solid"/>
                </a:ln>
                <a:solidFill>
                  <a:schemeClr val="bg1"/>
                </a:solidFill>
                <a:latin typeface="+mn-lt"/>
              </a:rPr>
              <a:t>Coloures-pic</a:t>
            </a:r>
            <a:r>
              <a:rPr lang="tr-TR" sz="1400" dirty="0">
                <a:ln w="9525">
                  <a:noFill/>
                  <a:prstDash val="solid"/>
                </a:ln>
                <a:solidFill>
                  <a:schemeClr val="bg1"/>
                </a:solidFill>
                <a:latin typeface="+mn-lt"/>
              </a:rPr>
              <a:t>, © </a:t>
            </a:r>
            <a:r>
              <a:rPr lang="tr-TR" sz="1400" dirty="0" smtClean="0">
                <a:ln w="9525">
                  <a:noFill/>
                  <a:prstDash val="solid"/>
                </a:ln>
                <a:solidFill>
                  <a:schemeClr val="bg1"/>
                </a:solidFill>
                <a:latin typeface="+mn-lt"/>
              </a:rPr>
              <a:t>GVS</a:t>
            </a:r>
            <a:r>
              <a:rPr lang="tr-TR" sz="1400" dirty="0">
                <a:ln w="9525">
                  <a:noFill/>
                  <a:prstDash val="solid"/>
                </a:ln>
                <a:solidFill>
                  <a:schemeClr val="bg1"/>
                </a:solidFill>
                <a:latin typeface="+mn-lt"/>
              </a:rPr>
              <a:t>, © </a:t>
            </a:r>
            <a:r>
              <a:rPr lang="tr-TR" sz="1400" dirty="0" err="1" smtClean="0">
                <a:ln w="9525">
                  <a:noFill/>
                  <a:prstDash val="solid"/>
                </a:ln>
                <a:solidFill>
                  <a:schemeClr val="bg1"/>
                </a:solidFill>
                <a:latin typeface="+mn-lt"/>
              </a:rPr>
              <a:t>Rawpixel</a:t>
            </a:r>
            <a:r>
              <a:rPr lang="tr-TR" sz="1400" dirty="0">
                <a:ln w="9525">
                  <a:noFill/>
                  <a:prstDash val="solid"/>
                </a:ln>
                <a:solidFill>
                  <a:schemeClr val="bg1"/>
                </a:solidFill>
                <a:latin typeface="+mn-lt"/>
              </a:rPr>
              <a:t>, </a:t>
            </a:r>
            <a:endParaRPr lang="tr-TR" sz="1400" dirty="0" smtClean="0">
              <a:ln w="9525">
                <a:noFill/>
                <a:prstDash val="solid"/>
              </a:ln>
              <a:solidFill>
                <a:schemeClr val="bg1"/>
              </a:solidFill>
              <a:latin typeface="+mn-lt"/>
            </a:endParaRPr>
          </a:p>
          <a:p>
            <a:pPr algn="ctr">
              <a:spcAft>
                <a:spcPts val="0"/>
              </a:spcAft>
            </a:pPr>
            <a:r>
              <a:rPr lang="tr-TR" sz="1400" dirty="0" smtClean="0">
                <a:ln w="9525">
                  <a:noFill/>
                  <a:prstDash val="solid"/>
                </a:ln>
                <a:solidFill>
                  <a:schemeClr val="bg1"/>
                </a:solidFill>
                <a:latin typeface="+mn-lt"/>
              </a:rPr>
              <a:t>© </a:t>
            </a:r>
            <a:r>
              <a:rPr lang="tr-TR" sz="1400" dirty="0" err="1">
                <a:ln w="9525">
                  <a:noFill/>
                  <a:prstDash val="solid"/>
                </a:ln>
                <a:solidFill>
                  <a:schemeClr val="bg1"/>
                </a:solidFill>
                <a:latin typeface="+mn-lt"/>
              </a:rPr>
              <a:t>WavebreakmediaMicro</a:t>
            </a:r>
            <a:r>
              <a:rPr lang="tr-TR" sz="1400" dirty="0">
                <a:ln w="9525">
                  <a:noFill/>
                  <a:prstDash val="solid"/>
                </a:ln>
                <a:solidFill>
                  <a:schemeClr val="bg1"/>
                </a:solidFill>
                <a:latin typeface="+mn-lt"/>
              </a:rPr>
              <a:t> </a:t>
            </a:r>
            <a:r>
              <a:rPr lang="tr-TR" sz="1400" dirty="0" smtClean="0">
                <a:ln w="9525">
                  <a:noFill/>
                  <a:prstDash val="solid"/>
                </a:ln>
                <a:solidFill>
                  <a:schemeClr val="bg1"/>
                </a:solidFill>
                <a:latin typeface="+mn-lt"/>
              </a:rPr>
              <a:t>– </a:t>
            </a:r>
            <a:r>
              <a:rPr lang="tr-TR" sz="1400" dirty="0">
                <a:ln w="9525">
                  <a:noFill/>
                  <a:prstDash val="solid"/>
                </a:ln>
                <a:solidFill>
                  <a:schemeClr val="bg1"/>
                </a:solidFill>
                <a:latin typeface="+mn-lt"/>
              </a:rPr>
              <a:t>Fotolia.com</a:t>
            </a:r>
            <a:endParaRPr lang="tr-TR" sz="1400" dirty="0" smtClean="0">
              <a:ln w="9525">
                <a:noFill/>
                <a:prstDash val="solid"/>
              </a:ln>
              <a:solidFill>
                <a:schemeClr val="bg1"/>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625" y="1497441"/>
            <a:ext cx="1300750" cy="2857500"/>
          </a:xfrm>
          <a:prstGeom prst="rect">
            <a:avLst/>
          </a:prstGeom>
        </p:spPr>
      </p:pic>
      <p:sp>
        <p:nvSpPr>
          <p:cNvPr id="6" name="TextBox 5"/>
          <p:cNvSpPr txBox="1"/>
          <p:nvPr/>
        </p:nvSpPr>
        <p:spPr>
          <a:xfrm>
            <a:off x="457200" y="4633391"/>
            <a:ext cx="8229600" cy="307777"/>
          </a:xfrm>
          <a:prstGeom prst="rect">
            <a:avLst/>
          </a:prstGeom>
          <a:noFill/>
          <a:effectLst/>
        </p:spPr>
        <p:txBody>
          <a:bodyPr wrap="square" rtlCol="0">
            <a:spAutoFit/>
          </a:bodyPr>
          <a:lstStyle/>
          <a:p>
            <a:pPr algn="ctr">
              <a:spcAft>
                <a:spcPts val="0"/>
              </a:spcAft>
            </a:pPr>
            <a:r>
              <a:rPr lang="tr-TR" sz="1400" dirty="0" smtClean="0">
                <a:ln w="9525">
                  <a:noFill/>
                  <a:prstDash val="solid"/>
                </a:ln>
                <a:solidFill>
                  <a:schemeClr val="bg1"/>
                </a:solidFill>
              </a:rPr>
              <a:t>Bu sunu EDAM tarafından YEŞİLAY için hazırlanmıştır.</a:t>
            </a:r>
            <a:endParaRPr lang="tr-TR" sz="1400" dirty="0" smtClean="0">
              <a:ln w="9525">
                <a:noFill/>
                <a:prstDash val="solid"/>
              </a:ln>
              <a:solidFill>
                <a:schemeClr val="bg1"/>
              </a:solidFill>
              <a:latin typeface="+mn-lt"/>
            </a:endParaRPr>
          </a:p>
        </p:txBody>
      </p:sp>
    </p:spTree>
    <p:extLst>
      <p:ext uri="{BB962C8B-B14F-4D97-AF65-F5344CB8AC3E}">
        <p14:creationId xmlns:p14="http://schemas.microsoft.com/office/powerpoint/2010/main" val="1883374160"/>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340768"/>
            <a:ext cx="6194645" cy="3662541"/>
          </a:xfrm>
          <a:prstGeom prst="rect">
            <a:avLst/>
          </a:prstGeom>
          <a:noFill/>
        </p:spPr>
        <p:txBody>
          <a:bodyPr wrap="square" rtlCol="0">
            <a:spAutoFit/>
          </a:bodyPr>
          <a:lstStyle/>
          <a:p>
            <a:r>
              <a:rPr lang="en-US" sz="2900" dirty="0" err="1">
                <a:solidFill>
                  <a:schemeClr val="bg1"/>
                </a:solidFill>
                <a:latin typeface="+mn-lt"/>
              </a:rPr>
              <a:t>Madde</a:t>
            </a:r>
            <a:r>
              <a:rPr lang="en-US" sz="2900" dirty="0">
                <a:solidFill>
                  <a:schemeClr val="bg1"/>
                </a:solidFill>
                <a:latin typeface="+mn-lt"/>
              </a:rPr>
              <a:t> </a:t>
            </a:r>
            <a:r>
              <a:rPr lang="en-US" sz="2900" dirty="0" err="1">
                <a:solidFill>
                  <a:schemeClr val="bg1"/>
                </a:solidFill>
                <a:latin typeface="+mn-lt"/>
              </a:rPr>
              <a:t>bağımlılığı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vücudun</a:t>
            </a:r>
            <a:r>
              <a:rPr lang="en-US" sz="2900" dirty="0" smtClean="0">
                <a:solidFill>
                  <a:schemeClr val="bg1"/>
                </a:solidFill>
                <a:latin typeface="+mn-lt"/>
              </a:rPr>
              <a:t> </a:t>
            </a:r>
            <a:r>
              <a:rPr lang="en-US" sz="2900" dirty="0" err="1">
                <a:solidFill>
                  <a:schemeClr val="bg1"/>
                </a:solidFill>
                <a:latin typeface="+mn-lt"/>
              </a:rPr>
              <a:t>bir</a:t>
            </a:r>
            <a:r>
              <a:rPr lang="en-US" sz="2900" dirty="0">
                <a:solidFill>
                  <a:schemeClr val="bg1"/>
                </a:solidFill>
                <a:latin typeface="+mn-lt"/>
              </a:rPr>
              <a:t> </a:t>
            </a:r>
            <a:r>
              <a:rPr lang="en-US" sz="2900" dirty="0" err="1">
                <a:solidFill>
                  <a:schemeClr val="bg1"/>
                </a:solidFill>
                <a:latin typeface="+mn-lt"/>
              </a:rPr>
              <a:t>ya</a:t>
            </a:r>
            <a:r>
              <a:rPr lang="en-US" sz="2900" dirty="0">
                <a:solidFill>
                  <a:schemeClr val="bg1"/>
                </a:solidFill>
                <a:latin typeface="+mn-lt"/>
              </a:rPr>
              <a:t> da </a:t>
            </a:r>
            <a:r>
              <a:rPr lang="en-US" sz="2900" dirty="0" err="1">
                <a:solidFill>
                  <a:schemeClr val="bg1"/>
                </a:solidFill>
                <a:latin typeface="+mn-lt"/>
              </a:rPr>
              <a:t>birden</a:t>
            </a:r>
            <a:r>
              <a:rPr lang="en-US" sz="2900" dirty="0">
                <a:solidFill>
                  <a:schemeClr val="bg1"/>
                </a:solidFill>
                <a:latin typeface="+mn-lt"/>
              </a:rPr>
              <a:t> </a:t>
            </a:r>
            <a:r>
              <a:rPr lang="en-US" sz="2900" dirty="0" err="1">
                <a:solidFill>
                  <a:schemeClr val="bg1"/>
                </a:solidFill>
                <a:latin typeface="+mn-lt"/>
              </a:rPr>
              <a:t>çok</a:t>
            </a:r>
            <a:r>
              <a:rPr lang="en-US" sz="2900" dirty="0">
                <a:solidFill>
                  <a:schemeClr val="bg1"/>
                </a:solidFill>
                <a:latin typeface="+mn-lt"/>
              </a:rPr>
              <a:t> </a:t>
            </a:r>
            <a:r>
              <a:rPr lang="en-US" sz="2900" dirty="0" err="1">
                <a:solidFill>
                  <a:schemeClr val="bg1"/>
                </a:solidFill>
                <a:latin typeface="+mn-lt"/>
              </a:rPr>
              <a:t>işlevini</a:t>
            </a:r>
            <a:r>
              <a:rPr lang="en-US" sz="2900" dirty="0">
                <a:solidFill>
                  <a:schemeClr val="bg1"/>
                </a:solidFill>
                <a:latin typeface="+mn-lt"/>
              </a:rPr>
              <a:t> </a:t>
            </a:r>
            <a:r>
              <a:rPr lang="en-US" sz="2900" dirty="0" err="1">
                <a:solidFill>
                  <a:schemeClr val="bg1"/>
                </a:solidFill>
                <a:latin typeface="+mn-lt"/>
              </a:rPr>
              <a:t>olumsuz</a:t>
            </a:r>
            <a:r>
              <a:rPr lang="en-US" sz="2900" dirty="0">
                <a:solidFill>
                  <a:schemeClr val="bg1"/>
                </a:solidFill>
                <a:latin typeface="+mn-lt"/>
              </a:rPr>
              <a:t> </a:t>
            </a:r>
            <a:r>
              <a:rPr lang="en-US" sz="2900" dirty="0" err="1">
                <a:solidFill>
                  <a:schemeClr val="bg1"/>
                </a:solidFill>
                <a:latin typeface="+mn-lt"/>
              </a:rPr>
              <a:t>yönde</a:t>
            </a:r>
            <a:r>
              <a:rPr lang="en-US" sz="2900" dirty="0">
                <a:solidFill>
                  <a:schemeClr val="bg1"/>
                </a:solidFill>
                <a:latin typeface="+mn-lt"/>
              </a:rPr>
              <a:t> </a:t>
            </a:r>
            <a:r>
              <a:rPr lang="en-US" sz="2900" dirty="0" err="1">
                <a:solidFill>
                  <a:schemeClr val="bg1"/>
                </a:solidFill>
                <a:latin typeface="+mn-lt"/>
              </a:rPr>
              <a:t>etkileyen</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kullanılması</a:t>
            </a:r>
            <a:r>
              <a:rPr lang="en-US" sz="2900" dirty="0">
                <a:solidFill>
                  <a:schemeClr val="bg1"/>
                </a:solidFill>
                <a:latin typeface="+mn-lt"/>
              </a:rPr>
              <a:t>,</a:t>
            </a:r>
          </a:p>
          <a:p>
            <a:pPr marL="457200" indent="-457200">
              <a:buFont typeface="Wingdings" panose="05000000000000000000" pitchFamily="2" charset="2"/>
              <a:buChar char="Ø"/>
            </a:pPr>
            <a:r>
              <a:rPr lang="en-US" sz="2900" dirty="0" err="1" smtClean="0">
                <a:solidFill>
                  <a:schemeClr val="bg1"/>
                </a:solidFill>
                <a:latin typeface="+mn-lt"/>
              </a:rPr>
              <a:t>bundan</a:t>
            </a:r>
            <a:r>
              <a:rPr lang="en-US" sz="2900" dirty="0" smtClean="0">
                <a:solidFill>
                  <a:schemeClr val="bg1"/>
                </a:solidFill>
                <a:latin typeface="+mn-lt"/>
              </a:rPr>
              <a:t> </a:t>
            </a:r>
            <a:r>
              <a:rPr lang="en-US" sz="2900" dirty="0" err="1">
                <a:solidFill>
                  <a:schemeClr val="bg1"/>
                </a:solidFill>
                <a:latin typeface="+mn-lt"/>
              </a:rPr>
              <a:t>dolayı</a:t>
            </a:r>
            <a:r>
              <a:rPr lang="en-US" sz="2900" dirty="0">
                <a:solidFill>
                  <a:schemeClr val="bg1"/>
                </a:solidFill>
                <a:latin typeface="+mn-lt"/>
              </a:rPr>
              <a:t> </a:t>
            </a:r>
            <a:r>
              <a:rPr lang="en-US" sz="2900" dirty="0" err="1">
                <a:solidFill>
                  <a:schemeClr val="bg1"/>
                </a:solidFill>
                <a:latin typeface="+mn-lt"/>
              </a:rPr>
              <a:t>zarar</a:t>
            </a:r>
            <a:r>
              <a:rPr lang="en-US" sz="2900" dirty="0">
                <a:solidFill>
                  <a:schemeClr val="bg1"/>
                </a:solidFill>
                <a:latin typeface="+mn-lt"/>
              </a:rPr>
              <a:t> </a:t>
            </a:r>
            <a:r>
              <a:rPr lang="en-US" sz="2900" dirty="0" err="1">
                <a:solidFill>
                  <a:schemeClr val="bg1"/>
                </a:solidFill>
                <a:latin typeface="+mn-lt"/>
              </a:rPr>
              <a:t>görüldüğü</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bu</a:t>
            </a:r>
            <a:r>
              <a:rPr lang="en-US" sz="2900" dirty="0">
                <a:solidFill>
                  <a:schemeClr val="bg1"/>
                </a:solidFill>
                <a:latin typeface="+mn-lt"/>
              </a:rPr>
              <a:t> </a:t>
            </a:r>
            <a:r>
              <a:rPr lang="en-US" sz="2900" dirty="0" err="1">
                <a:solidFill>
                  <a:schemeClr val="bg1"/>
                </a:solidFill>
                <a:latin typeface="+mn-lt"/>
              </a:rPr>
              <a:t>maddelerin</a:t>
            </a:r>
            <a:r>
              <a:rPr lang="en-US" sz="2900" dirty="0">
                <a:solidFill>
                  <a:schemeClr val="bg1"/>
                </a:solidFill>
                <a:latin typeface="+mn-lt"/>
              </a:rPr>
              <a:t> </a:t>
            </a:r>
            <a:r>
              <a:rPr lang="en-US" sz="2900" dirty="0" err="1">
                <a:solidFill>
                  <a:schemeClr val="bg1"/>
                </a:solidFill>
                <a:latin typeface="+mn-lt"/>
              </a:rPr>
              <a:t>kullanımının</a:t>
            </a:r>
            <a:r>
              <a:rPr lang="en-US" sz="2900" dirty="0">
                <a:solidFill>
                  <a:schemeClr val="bg1"/>
                </a:solidFill>
                <a:latin typeface="+mn-lt"/>
              </a:rPr>
              <a:t> </a:t>
            </a:r>
            <a:r>
              <a:rPr lang="en-US" sz="2900" dirty="0" err="1">
                <a:solidFill>
                  <a:schemeClr val="bg1"/>
                </a:solidFill>
                <a:latin typeface="+mn-lt"/>
              </a:rPr>
              <a:t>bırakılamaması</a:t>
            </a:r>
            <a:endParaRPr lang="en-US" sz="2900" dirty="0">
              <a:solidFill>
                <a:schemeClr val="bg1"/>
              </a:solidFill>
              <a:latin typeface="+mn-lt"/>
            </a:endParaRPr>
          </a:p>
          <a:p>
            <a:r>
              <a:rPr lang="en-US" sz="2900" dirty="0" err="1">
                <a:solidFill>
                  <a:schemeClr val="bg1"/>
                </a:solidFill>
                <a:latin typeface="+mn-lt"/>
              </a:rPr>
              <a:t>durumuna</a:t>
            </a:r>
            <a:r>
              <a:rPr lang="en-US" sz="2900" dirty="0">
                <a:solidFill>
                  <a:schemeClr val="bg1"/>
                </a:solidFill>
                <a:latin typeface="+mn-lt"/>
              </a:rPr>
              <a:t> </a:t>
            </a:r>
            <a:r>
              <a:rPr lang="en-US" sz="2900" dirty="0" err="1">
                <a:solidFill>
                  <a:schemeClr val="bg1"/>
                </a:solidFill>
                <a:latin typeface="+mn-lt"/>
              </a:rPr>
              <a:t>verilen</a:t>
            </a:r>
            <a:r>
              <a:rPr lang="en-US" sz="2900" dirty="0">
                <a:solidFill>
                  <a:schemeClr val="bg1"/>
                </a:solidFill>
                <a:latin typeface="+mn-lt"/>
              </a:rPr>
              <a:t> </a:t>
            </a:r>
            <a:r>
              <a:rPr lang="en-US" sz="2900" dirty="0" err="1">
                <a:solidFill>
                  <a:schemeClr val="bg1"/>
                </a:solidFill>
                <a:latin typeface="+mn-lt"/>
              </a:rPr>
              <a:t>addır</a:t>
            </a:r>
            <a:r>
              <a:rPr lang="en-US" sz="2900" dirty="0">
                <a:solidFill>
                  <a:schemeClr val="bg1"/>
                </a:solidFill>
                <a:latin typeface="+mn-lt"/>
              </a:rPr>
              <a:t>.</a:t>
            </a:r>
          </a:p>
        </p:txBody>
      </p:sp>
      <p:sp>
        <p:nvSpPr>
          <p:cNvPr id="3" name="TextBox 2"/>
          <p:cNvSpPr txBox="1"/>
          <p:nvPr/>
        </p:nvSpPr>
        <p:spPr>
          <a:xfrm>
            <a:off x="288032" y="188640"/>
            <a:ext cx="8100392" cy="1015663"/>
          </a:xfrm>
          <a:prstGeom prst="rect">
            <a:avLst/>
          </a:prstGeom>
          <a:noFill/>
        </p:spPr>
        <p:txBody>
          <a:bodyPr wrap="square" rtlCol="0">
            <a:spAutoFit/>
          </a:bodyPr>
          <a:lstStyle/>
          <a:p>
            <a:r>
              <a:rPr lang="en-US" sz="6000" dirty="0" err="1" smtClean="0">
                <a:solidFill>
                  <a:srgbClr val="FF0000"/>
                </a:solidFill>
                <a:latin typeface="+mj-lt"/>
              </a:rPr>
              <a:t>Madde</a:t>
            </a:r>
            <a:r>
              <a:rPr lang="tr-TR" sz="6000" dirty="0" smtClean="0">
                <a:solidFill>
                  <a:srgbClr val="FF0000"/>
                </a:solidFill>
                <a:latin typeface="+mj-lt"/>
              </a:rPr>
              <a:t> </a:t>
            </a:r>
            <a:r>
              <a:rPr lang="en-US" sz="6000" dirty="0" err="1" smtClean="0">
                <a:solidFill>
                  <a:srgbClr val="FF0000"/>
                </a:solidFill>
                <a:latin typeface="+mj-lt"/>
              </a:rPr>
              <a:t>bağımlılığı</a:t>
            </a:r>
            <a:r>
              <a:rPr lang="en-US" sz="6000" dirty="0" smtClean="0">
                <a:solidFill>
                  <a:srgbClr val="FF0000"/>
                </a:solidFill>
                <a:latin typeface="+mj-lt"/>
              </a:rPr>
              <a:t> </a:t>
            </a:r>
            <a:r>
              <a:rPr lang="en-US" sz="6000" dirty="0" err="1">
                <a:solidFill>
                  <a:srgbClr val="FF0000"/>
                </a:solidFill>
                <a:latin typeface="+mj-lt"/>
              </a:rPr>
              <a:t>nedir</a:t>
            </a:r>
            <a:r>
              <a:rPr lang="en-US" sz="6000" dirty="0" smtClean="0">
                <a:solidFill>
                  <a:srgbClr val="FF0000"/>
                </a:solidFill>
                <a:latin typeface="+mj-lt"/>
              </a:rPr>
              <a:t>?</a:t>
            </a:r>
            <a:endParaRPr lang="en-US" sz="6000" dirty="0">
              <a:solidFill>
                <a:srgbClr val="FF0000"/>
              </a:solidFill>
              <a:latin typeface="+mj-lt"/>
            </a:endParaRPr>
          </a:p>
        </p:txBody>
      </p:sp>
      <p:sp>
        <p:nvSpPr>
          <p:cNvPr id="8" name="Explosion 1 7"/>
          <p:cNvSpPr/>
          <p:nvPr/>
        </p:nvSpPr>
        <p:spPr>
          <a:xfrm>
            <a:off x="6084168" y="2434936"/>
            <a:ext cx="3384376" cy="3586352"/>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t>Madde</a:t>
            </a:r>
            <a:r>
              <a:rPr lang="en-US" b="1" dirty="0"/>
              <a:t> </a:t>
            </a:r>
            <a:r>
              <a:rPr lang="en-US" b="1" dirty="0" err="1"/>
              <a:t>bağımlılığından</a:t>
            </a:r>
            <a:r>
              <a:rPr lang="en-US" b="1" dirty="0"/>
              <a:t> </a:t>
            </a:r>
            <a:r>
              <a:rPr lang="en-US" b="1" dirty="0" err="1"/>
              <a:t>korunmanın</a:t>
            </a:r>
            <a:r>
              <a:rPr lang="en-US" b="1" dirty="0"/>
              <a:t> </a:t>
            </a:r>
            <a:r>
              <a:rPr lang="en-US" b="1" dirty="0" err="1"/>
              <a:t>en</a:t>
            </a:r>
            <a:r>
              <a:rPr lang="en-US" b="1" dirty="0"/>
              <a:t> </a:t>
            </a:r>
            <a:r>
              <a:rPr lang="en-US" b="1" dirty="0" err="1"/>
              <a:t>iyi</a:t>
            </a:r>
            <a:r>
              <a:rPr lang="en-US" b="1" dirty="0"/>
              <a:t> </a:t>
            </a:r>
            <a:r>
              <a:rPr lang="en-US" b="1" dirty="0" err="1"/>
              <a:t>yolu</a:t>
            </a:r>
            <a:r>
              <a:rPr lang="en-US" b="1" dirty="0"/>
              <a:t> </a:t>
            </a:r>
            <a:r>
              <a:rPr lang="en-US" b="1" dirty="0" err="1"/>
              <a:t>hiç</a:t>
            </a:r>
            <a:r>
              <a:rPr lang="en-US" b="1" dirty="0"/>
              <a:t> </a:t>
            </a:r>
            <a:r>
              <a:rPr lang="en-US" b="1" dirty="0" err="1"/>
              <a:t>başlamamaktır</a:t>
            </a:r>
            <a:r>
              <a:rPr lang="en-US" b="1" dirty="0"/>
              <a:t>.</a:t>
            </a:r>
          </a:p>
        </p:txBody>
      </p:sp>
    </p:spTree>
    <p:extLst>
      <p:ext uri="{BB962C8B-B14F-4D97-AF65-F5344CB8AC3E}">
        <p14:creationId xmlns:p14="http://schemas.microsoft.com/office/powerpoint/2010/main" val="546778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1"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500"/>
                            </p:stCondLst>
                            <p:childTnLst>
                              <p:par>
                                <p:cTn id="13" presetID="26" presetClass="emph" presetSubtype="0" fill="hold" grpId="0" nodeType="afterEffect">
                                  <p:stCondLst>
                                    <p:cond delay="100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19475" y="527189"/>
            <a:ext cx="8573005" cy="3477875"/>
          </a:xfrm>
          <a:prstGeom prst="rect">
            <a:avLst/>
          </a:prstGeom>
          <a:noFill/>
        </p:spPr>
        <p:txBody>
          <a:bodyPr wrap="square" rtlCol="0">
            <a:spAutoFit/>
          </a:bodyPr>
          <a:lstStyle/>
          <a:p>
            <a:r>
              <a:rPr lang="en-US" sz="4400" dirty="0">
                <a:solidFill>
                  <a:schemeClr val="bg1"/>
                </a:solidFill>
                <a:latin typeface="+mn-lt"/>
              </a:rPr>
              <a:t>Hem </a:t>
            </a:r>
            <a:r>
              <a:rPr lang="en-US" sz="4400" dirty="0" err="1">
                <a:solidFill>
                  <a:schemeClr val="bg1"/>
                </a:solidFill>
                <a:latin typeface="+mn-lt"/>
              </a:rPr>
              <a:t>bireyde</a:t>
            </a:r>
            <a:r>
              <a:rPr lang="en-US" sz="4400" dirty="0">
                <a:solidFill>
                  <a:schemeClr val="bg1"/>
                </a:solidFill>
                <a:latin typeface="+mn-lt"/>
              </a:rPr>
              <a:t> </a:t>
            </a:r>
            <a:r>
              <a:rPr lang="en-US" sz="4400" dirty="0" err="1">
                <a:solidFill>
                  <a:schemeClr val="bg1"/>
                </a:solidFill>
                <a:latin typeface="+mn-lt"/>
              </a:rPr>
              <a:t>fizyolojik</a:t>
            </a:r>
            <a:r>
              <a:rPr lang="en-US" sz="4400" dirty="0">
                <a:solidFill>
                  <a:schemeClr val="bg1"/>
                </a:solidFill>
                <a:latin typeface="+mn-lt"/>
              </a:rPr>
              <a:t> </a:t>
            </a:r>
            <a:r>
              <a:rPr lang="en-US" sz="4400" dirty="0" err="1">
                <a:solidFill>
                  <a:schemeClr val="bg1"/>
                </a:solidFill>
                <a:latin typeface="+mn-lt"/>
              </a:rPr>
              <a:t>ve</a:t>
            </a:r>
            <a:r>
              <a:rPr lang="en-US" sz="4400" dirty="0">
                <a:solidFill>
                  <a:schemeClr val="bg1"/>
                </a:solidFill>
                <a:latin typeface="+mn-lt"/>
              </a:rPr>
              <a:t> </a:t>
            </a:r>
            <a:r>
              <a:rPr lang="en-US" sz="4400" dirty="0" err="1">
                <a:solidFill>
                  <a:schemeClr val="bg1"/>
                </a:solidFill>
                <a:latin typeface="+mn-lt"/>
              </a:rPr>
              <a:t>psikolojik</a:t>
            </a:r>
            <a:r>
              <a:rPr lang="en-US" sz="4400" dirty="0">
                <a:solidFill>
                  <a:schemeClr val="bg1"/>
                </a:solidFill>
                <a:latin typeface="+mn-lt"/>
              </a:rPr>
              <a:t> </a:t>
            </a:r>
            <a:r>
              <a:rPr lang="en-US" sz="4400" dirty="0" err="1">
                <a:solidFill>
                  <a:schemeClr val="bg1"/>
                </a:solidFill>
                <a:latin typeface="+mn-lt"/>
              </a:rPr>
              <a:t>tahribatlara</a:t>
            </a:r>
            <a:r>
              <a:rPr lang="en-US" sz="4400" dirty="0">
                <a:solidFill>
                  <a:schemeClr val="bg1"/>
                </a:solidFill>
                <a:latin typeface="+mn-lt"/>
              </a:rPr>
              <a:t> hem de </a:t>
            </a:r>
            <a:r>
              <a:rPr lang="en-US" sz="4400" dirty="0" err="1">
                <a:solidFill>
                  <a:schemeClr val="bg1"/>
                </a:solidFill>
                <a:latin typeface="+mn-lt"/>
              </a:rPr>
              <a:t>toplumsal</a:t>
            </a:r>
            <a:r>
              <a:rPr lang="en-US" sz="4400" dirty="0">
                <a:solidFill>
                  <a:schemeClr val="bg1"/>
                </a:solidFill>
                <a:latin typeface="+mn-lt"/>
              </a:rPr>
              <a:t> </a:t>
            </a:r>
            <a:r>
              <a:rPr lang="en-US" sz="4400" dirty="0" err="1">
                <a:solidFill>
                  <a:schemeClr val="bg1"/>
                </a:solidFill>
                <a:latin typeface="+mn-lt"/>
              </a:rPr>
              <a:t>problemlere</a:t>
            </a:r>
            <a:r>
              <a:rPr lang="en-US" sz="4400" dirty="0">
                <a:solidFill>
                  <a:schemeClr val="bg1"/>
                </a:solidFill>
                <a:latin typeface="+mn-lt"/>
              </a:rPr>
              <a:t> </a:t>
            </a:r>
            <a:r>
              <a:rPr lang="en-US" sz="4400" dirty="0" err="1">
                <a:solidFill>
                  <a:schemeClr val="bg1"/>
                </a:solidFill>
                <a:latin typeface="+mn-lt"/>
              </a:rPr>
              <a:t>sebep</a:t>
            </a:r>
            <a:r>
              <a:rPr lang="en-US" sz="4400" dirty="0">
                <a:solidFill>
                  <a:schemeClr val="bg1"/>
                </a:solidFill>
                <a:latin typeface="+mn-lt"/>
              </a:rPr>
              <a:t> </a:t>
            </a:r>
            <a:r>
              <a:rPr lang="en-US" sz="4400" dirty="0" err="1">
                <a:solidFill>
                  <a:schemeClr val="bg1"/>
                </a:solidFill>
                <a:latin typeface="+mn-lt"/>
              </a:rPr>
              <a:t>olan</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r>
              <a:rPr lang="en-US" sz="4400" dirty="0" err="1" smtClean="0">
                <a:solidFill>
                  <a:srgbClr val="FF0000"/>
                </a:solidFill>
                <a:latin typeface="+mn-lt"/>
              </a:rPr>
              <a:t>bağımlılık</a:t>
            </a:r>
            <a:r>
              <a:rPr lang="en-US" sz="4400" dirty="0" smtClean="0">
                <a:solidFill>
                  <a:srgbClr val="FF0000"/>
                </a:solidFill>
                <a:latin typeface="+mn-lt"/>
              </a:rPr>
              <a:t> </a:t>
            </a:r>
            <a:r>
              <a:rPr lang="en-US" sz="4400" dirty="0" err="1">
                <a:solidFill>
                  <a:srgbClr val="FF0000"/>
                </a:solidFill>
                <a:latin typeface="+mn-lt"/>
              </a:rPr>
              <a:t>yapıcı</a:t>
            </a:r>
            <a:r>
              <a:rPr lang="en-US" sz="4400" dirty="0">
                <a:solidFill>
                  <a:srgbClr val="FF0000"/>
                </a:solidFill>
                <a:latin typeface="+mn-lt"/>
              </a:rPr>
              <a:t> </a:t>
            </a:r>
            <a:r>
              <a:rPr lang="en-US" sz="4400" dirty="0" err="1">
                <a:solidFill>
                  <a:srgbClr val="FF0000"/>
                </a:solidFill>
                <a:latin typeface="+mn-lt"/>
              </a:rPr>
              <a:t>maddeler</a:t>
            </a:r>
            <a:r>
              <a:rPr lang="en-US" sz="4400" dirty="0">
                <a:solidFill>
                  <a:srgbClr val="FF0000"/>
                </a:solidFill>
                <a:latin typeface="+mn-lt"/>
              </a:rPr>
              <a:t> </a:t>
            </a:r>
            <a:r>
              <a:rPr lang="tr-TR" sz="4400" dirty="0" smtClean="0">
                <a:solidFill>
                  <a:srgbClr val="FF0000"/>
                </a:solidFill>
                <a:latin typeface="+mn-lt"/>
              </a:rPr>
              <a:t>	  	 </a:t>
            </a:r>
            <a:br>
              <a:rPr lang="tr-TR" sz="4400" dirty="0" smtClean="0">
                <a:solidFill>
                  <a:srgbClr val="FF0000"/>
                </a:solidFill>
                <a:latin typeface="+mn-lt"/>
              </a:rPr>
            </a:br>
            <a:r>
              <a:rPr lang="tr-TR" sz="4400" dirty="0" smtClean="0">
                <a:solidFill>
                  <a:srgbClr val="FF0000"/>
                </a:solidFill>
                <a:latin typeface="+mn-lt"/>
              </a:rPr>
              <a:t> 	 </a:t>
            </a:r>
            <a:r>
              <a:rPr lang="en-US" sz="4400" dirty="0" err="1" smtClean="0">
                <a:solidFill>
                  <a:srgbClr val="FF0000"/>
                </a:solidFill>
                <a:latin typeface="+mn-lt"/>
              </a:rPr>
              <a:t>nelerdir</a:t>
            </a:r>
            <a:r>
              <a:rPr lang="en-US" sz="4400" dirty="0">
                <a:solidFill>
                  <a:srgbClr val="FF0000"/>
                </a:solidFill>
                <a:latin typeface="+mn-lt"/>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99088"/>
            <a:ext cx="952500" cy="542925"/>
          </a:xfrm>
          <a:prstGeom prst="rect">
            <a:avLst/>
          </a:prstGeom>
        </p:spPr>
      </p:pic>
    </p:spTree>
    <p:extLst>
      <p:ext uri="{BB962C8B-B14F-4D97-AF65-F5344CB8AC3E}">
        <p14:creationId xmlns:p14="http://schemas.microsoft.com/office/powerpoint/2010/main" val="2766172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1001"/>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980728"/>
            <a:ext cx="8712968" cy="3662541"/>
          </a:xfrm>
          <a:prstGeom prst="rect">
            <a:avLst/>
          </a:prstGeom>
          <a:noFill/>
        </p:spPr>
        <p:txBody>
          <a:bodyPr wrap="square" rtlCol="0">
            <a:spAutoFit/>
          </a:bodyPr>
          <a:lstStyle/>
          <a:p>
            <a:pPr marL="457200" indent="-457200">
              <a:buFont typeface="Wingdings" panose="05000000000000000000" pitchFamily="2" charset="2"/>
              <a:buChar char="Ø"/>
            </a:pPr>
            <a:r>
              <a:rPr lang="en-US" sz="2900" dirty="0" err="1" smtClean="0">
                <a:solidFill>
                  <a:schemeClr val="bg1"/>
                </a:solidFill>
                <a:latin typeface="+mn-lt"/>
              </a:rPr>
              <a:t>Çeşitli</a:t>
            </a:r>
            <a:r>
              <a:rPr lang="en-US" sz="2900" dirty="0" smtClean="0">
                <a:solidFill>
                  <a:schemeClr val="bg1"/>
                </a:solidFill>
                <a:latin typeface="+mn-lt"/>
              </a:rPr>
              <a:t> </a:t>
            </a:r>
            <a:r>
              <a:rPr lang="en-US" sz="2900" dirty="0" err="1">
                <a:solidFill>
                  <a:schemeClr val="bg1"/>
                </a:solidFill>
                <a:latin typeface="+mn-lt"/>
              </a:rPr>
              <a:t>uyuşturucular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Uyarıcı</a:t>
            </a:r>
            <a:r>
              <a:rPr lang="en-US" sz="2900" dirty="0" smtClean="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hayal</a:t>
            </a:r>
            <a:r>
              <a:rPr lang="en-US" sz="2900" dirty="0">
                <a:solidFill>
                  <a:schemeClr val="bg1"/>
                </a:solidFill>
                <a:latin typeface="+mn-lt"/>
              </a:rPr>
              <a:t> </a:t>
            </a:r>
            <a:r>
              <a:rPr lang="en-US" sz="2900" dirty="0" err="1">
                <a:solidFill>
                  <a:schemeClr val="bg1"/>
                </a:solidFill>
                <a:latin typeface="+mn-lt"/>
              </a:rPr>
              <a:t>gördüren</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Sigara</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Alkollü</a:t>
            </a:r>
            <a:r>
              <a:rPr lang="en-US" sz="2900" dirty="0" smtClean="0">
                <a:solidFill>
                  <a:schemeClr val="bg1"/>
                </a:solidFill>
                <a:latin typeface="+mn-lt"/>
              </a:rPr>
              <a:t> </a:t>
            </a:r>
            <a:r>
              <a:rPr lang="en-US" sz="2900" dirty="0" err="1">
                <a:solidFill>
                  <a:schemeClr val="bg1"/>
                </a:solidFill>
                <a:latin typeface="+mn-lt"/>
              </a:rPr>
              <a:t>içecekler</a:t>
            </a:r>
            <a:endParaRPr lang="en-US" sz="2900" dirty="0">
              <a:solidFill>
                <a:schemeClr val="bg1"/>
              </a:solidFill>
              <a:latin typeface="+mn-lt"/>
            </a:endParaRPr>
          </a:p>
          <a:p>
            <a:pPr marL="457200" indent="-457200">
              <a:buFont typeface="Wingdings" panose="05000000000000000000" pitchFamily="2" charset="2"/>
              <a:buChar char="Ø"/>
            </a:pPr>
            <a:r>
              <a:rPr lang="en-US" sz="2900" dirty="0" err="1" smtClean="0">
                <a:solidFill>
                  <a:schemeClr val="bg1"/>
                </a:solidFill>
                <a:latin typeface="+mn-lt"/>
              </a:rPr>
              <a:t>Reçete</a:t>
            </a:r>
            <a:r>
              <a:rPr lang="en-US" sz="2900" dirty="0" smtClean="0">
                <a:solidFill>
                  <a:schemeClr val="bg1"/>
                </a:solidFill>
                <a:latin typeface="+mn-lt"/>
              </a:rPr>
              <a:t> </a:t>
            </a:r>
            <a:r>
              <a:rPr lang="en-US" sz="2900" dirty="0" err="1">
                <a:solidFill>
                  <a:schemeClr val="bg1"/>
                </a:solidFill>
                <a:latin typeface="+mn-lt"/>
              </a:rPr>
              <a:t>ile</a:t>
            </a:r>
            <a:r>
              <a:rPr lang="en-US" sz="2900" dirty="0">
                <a:solidFill>
                  <a:schemeClr val="bg1"/>
                </a:solidFill>
                <a:latin typeface="+mn-lt"/>
              </a:rPr>
              <a:t> </a:t>
            </a:r>
            <a:r>
              <a:rPr lang="en-US" sz="2900" dirty="0" err="1">
                <a:solidFill>
                  <a:schemeClr val="bg1"/>
                </a:solidFill>
                <a:latin typeface="+mn-lt"/>
              </a:rPr>
              <a:t>alınması</a:t>
            </a:r>
            <a:r>
              <a:rPr lang="en-US" sz="2900" dirty="0">
                <a:solidFill>
                  <a:schemeClr val="bg1"/>
                </a:solidFill>
                <a:latin typeface="+mn-lt"/>
              </a:rPr>
              <a:t> </a:t>
            </a:r>
            <a:r>
              <a:rPr lang="en-US" sz="2900" dirty="0" err="1">
                <a:solidFill>
                  <a:schemeClr val="bg1"/>
                </a:solidFill>
                <a:latin typeface="+mn-lt"/>
              </a:rPr>
              <a:t>gerektiği</a:t>
            </a:r>
            <a:r>
              <a:rPr lang="en-US" sz="2900" dirty="0">
                <a:solidFill>
                  <a:schemeClr val="bg1"/>
                </a:solidFill>
                <a:latin typeface="+mn-lt"/>
              </a:rPr>
              <a:t> </a:t>
            </a:r>
            <a:r>
              <a:rPr lang="en-US" sz="2900" dirty="0" err="1">
                <a:solidFill>
                  <a:schemeClr val="bg1"/>
                </a:solidFill>
                <a:latin typeface="+mn-lt"/>
              </a:rPr>
              <a:t>hâlde</a:t>
            </a:r>
            <a:r>
              <a:rPr lang="en-US" sz="2900" dirty="0">
                <a:solidFill>
                  <a:schemeClr val="bg1"/>
                </a:solidFill>
                <a:latin typeface="+mn-lt"/>
              </a:rPr>
              <a:t> </a:t>
            </a:r>
            <a:r>
              <a:rPr lang="en-US" sz="2900" dirty="0" err="1">
                <a:solidFill>
                  <a:schemeClr val="bg1"/>
                </a:solidFill>
                <a:latin typeface="+mn-lt"/>
              </a:rPr>
              <a:t>doktor</a:t>
            </a:r>
            <a:r>
              <a:rPr lang="en-US" sz="2900" dirty="0">
                <a:solidFill>
                  <a:schemeClr val="bg1"/>
                </a:solidFill>
                <a:latin typeface="+mn-lt"/>
              </a:rPr>
              <a:t> </a:t>
            </a:r>
            <a:r>
              <a:rPr lang="en-US" sz="2900" dirty="0" err="1">
                <a:solidFill>
                  <a:schemeClr val="bg1"/>
                </a:solidFill>
                <a:latin typeface="+mn-lt"/>
              </a:rPr>
              <a:t>kontrolü</a:t>
            </a:r>
            <a:r>
              <a:rPr lang="en-US" sz="2900" dirty="0">
                <a:solidFill>
                  <a:schemeClr val="bg1"/>
                </a:solidFill>
                <a:latin typeface="+mn-lt"/>
              </a:rPr>
              <a:t> </a:t>
            </a:r>
            <a:r>
              <a:rPr lang="en-US" sz="2900" dirty="0" err="1">
                <a:solidFill>
                  <a:schemeClr val="bg1"/>
                </a:solidFill>
                <a:latin typeface="+mn-lt"/>
              </a:rPr>
              <a:t>dışında</a:t>
            </a:r>
            <a:r>
              <a:rPr lang="en-US" sz="2900" dirty="0">
                <a:solidFill>
                  <a:schemeClr val="bg1"/>
                </a:solidFill>
                <a:latin typeface="+mn-lt"/>
              </a:rPr>
              <a:t> </a:t>
            </a:r>
            <a:r>
              <a:rPr lang="en-US" sz="2900" dirty="0" err="1">
                <a:solidFill>
                  <a:schemeClr val="bg1"/>
                </a:solidFill>
                <a:latin typeface="+mn-lt"/>
              </a:rPr>
              <a:t>kullanılan</a:t>
            </a:r>
            <a:r>
              <a:rPr lang="en-US" sz="2900" dirty="0">
                <a:solidFill>
                  <a:schemeClr val="bg1"/>
                </a:solidFill>
                <a:latin typeface="+mn-lt"/>
              </a:rPr>
              <a:t> </a:t>
            </a:r>
            <a:r>
              <a:rPr lang="en-US" sz="2900" dirty="0" err="1">
                <a:solidFill>
                  <a:schemeClr val="bg1"/>
                </a:solidFill>
                <a:latin typeface="+mn-lt"/>
              </a:rPr>
              <a:t>ilaçlar</a:t>
            </a:r>
            <a:r>
              <a:rPr lang="en-US" sz="2900" dirty="0">
                <a:solidFill>
                  <a:schemeClr val="bg1"/>
                </a:solidFill>
                <a:latin typeface="+mn-lt"/>
              </a:rPr>
              <a:t> </a:t>
            </a:r>
          </a:p>
          <a:p>
            <a:pPr marL="457200" indent="-457200">
              <a:buFont typeface="Wingdings" panose="05000000000000000000" pitchFamily="2" charset="2"/>
              <a:buChar char="Ø"/>
            </a:pPr>
            <a:r>
              <a:rPr lang="en-US" sz="2900" dirty="0" err="1" smtClean="0">
                <a:solidFill>
                  <a:schemeClr val="bg1"/>
                </a:solidFill>
                <a:latin typeface="+mn-lt"/>
              </a:rPr>
              <a:t>Bazı</a:t>
            </a:r>
            <a:r>
              <a:rPr lang="en-US" sz="2900" dirty="0" smtClean="0">
                <a:solidFill>
                  <a:schemeClr val="bg1"/>
                </a:solidFill>
                <a:latin typeface="+mn-lt"/>
              </a:rPr>
              <a:t> </a:t>
            </a:r>
            <a:r>
              <a:rPr lang="en-US" sz="2900" dirty="0" err="1">
                <a:solidFill>
                  <a:schemeClr val="bg1"/>
                </a:solidFill>
                <a:latin typeface="+mn-lt"/>
              </a:rPr>
              <a:t>yapıştırıcılar</a:t>
            </a:r>
            <a:r>
              <a:rPr lang="en-US" sz="2900" dirty="0">
                <a:solidFill>
                  <a:schemeClr val="bg1"/>
                </a:solidFill>
                <a:latin typeface="+mn-lt"/>
              </a:rPr>
              <a:t>, </a:t>
            </a:r>
            <a:r>
              <a:rPr lang="en-US" sz="2900" dirty="0" err="1">
                <a:solidFill>
                  <a:schemeClr val="bg1"/>
                </a:solidFill>
                <a:latin typeface="+mn-lt"/>
              </a:rPr>
              <a:t>tiner</a:t>
            </a:r>
            <a:r>
              <a:rPr lang="en-US" sz="2900" dirty="0">
                <a:solidFill>
                  <a:schemeClr val="bg1"/>
                </a:solidFill>
                <a:latin typeface="+mn-lt"/>
              </a:rPr>
              <a:t> </a:t>
            </a:r>
            <a:r>
              <a:rPr lang="en-US" sz="2900" dirty="0" err="1">
                <a:solidFill>
                  <a:schemeClr val="bg1"/>
                </a:solidFill>
                <a:latin typeface="+mn-lt"/>
              </a:rPr>
              <a:t>ve</a:t>
            </a:r>
            <a:r>
              <a:rPr lang="en-US" sz="2900" dirty="0">
                <a:solidFill>
                  <a:schemeClr val="bg1"/>
                </a:solidFill>
                <a:latin typeface="+mn-lt"/>
              </a:rPr>
              <a:t> </a:t>
            </a:r>
            <a:r>
              <a:rPr lang="en-US" sz="2900" dirty="0" err="1">
                <a:solidFill>
                  <a:schemeClr val="bg1"/>
                </a:solidFill>
                <a:latin typeface="+mn-lt"/>
              </a:rPr>
              <a:t>çakmak</a:t>
            </a:r>
            <a:r>
              <a:rPr lang="en-US" sz="2900" dirty="0">
                <a:solidFill>
                  <a:schemeClr val="bg1"/>
                </a:solidFill>
                <a:latin typeface="+mn-lt"/>
              </a:rPr>
              <a:t> </a:t>
            </a:r>
            <a:r>
              <a:rPr lang="en-US" sz="2900" dirty="0" err="1">
                <a:solidFill>
                  <a:schemeClr val="bg1"/>
                </a:solidFill>
                <a:latin typeface="+mn-lt"/>
              </a:rPr>
              <a:t>gazı</a:t>
            </a:r>
            <a:r>
              <a:rPr lang="en-US" sz="2900" dirty="0">
                <a:solidFill>
                  <a:schemeClr val="bg1"/>
                </a:solidFill>
                <a:latin typeface="+mn-lt"/>
              </a:rPr>
              <a:t> </a:t>
            </a:r>
            <a:r>
              <a:rPr lang="en-US" sz="2900" dirty="0" err="1">
                <a:solidFill>
                  <a:schemeClr val="bg1"/>
                </a:solidFill>
                <a:latin typeface="+mn-lt"/>
              </a:rPr>
              <a:t>gibi</a:t>
            </a:r>
            <a:r>
              <a:rPr lang="en-US" sz="2900" dirty="0">
                <a:solidFill>
                  <a:schemeClr val="bg1"/>
                </a:solidFill>
                <a:latin typeface="+mn-lt"/>
              </a:rPr>
              <a:t> </a:t>
            </a:r>
            <a:r>
              <a:rPr lang="en-US" sz="2900" dirty="0" err="1">
                <a:solidFill>
                  <a:schemeClr val="bg1"/>
                </a:solidFill>
                <a:latin typeface="+mn-lt"/>
              </a:rPr>
              <a:t>uçucu</a:t>
            </a:r>
            <a:r>
              <a:rPr lang="en-US" sz="2900" dirty="0">
                <a:solidFill>
                  <a:schemeClr val="bg1"/>
                </a:solidFill>
                <a:latin typeface="+mn-lt"/>
              </a:rPr>
              <a:t> </a:t>
            </a:r>
            <a:r>
              <a:rPr lang="en-US" sz="2900" dirty="0" err="1">
                <a:solidFill>
                  <a:schemeClr val="bg1"/>
                </a:solidFill>
                <a:latin typeface="+mn-lt"/>
              </a:rPr>
              <a:t>maddeler</a:t>
            </a:r>
            <a:endParaRPr lang="en-US" sz="2900" dirty="0">
              <a:solidFill>
                <a:schemeClr val="bg1"/>
              </a:solidFill>
              <a:latin typeface="+mn-lt"/>
            </a:endParaRPr>
          </a:p>
        </p:txBody>
      </p:sp>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Yapıcı</a:t>
            </a:r>
            <a:r>
              <a:rPr lang="en-US" sz="4400" dirty="0">
                <a:solidFill>
                  <a:srgbClr val="FF0000"/>
                </a:solidFill>
                <a:latin typeface="+mj-lt"/>
              </a:rPr>
              <a:t> </a:t>
            </a:r>
            <a:r>
              <a:rPr lang="en-US" sz="4400" dirty="0" err="1">
                <a:solidFill>
                  <a:srgbClr val="FF0000"/>
                </a:solidFill>
                <a:latin typeface="+mj-lt"/>
              </a:rPr>
              <a:t>Maddelerden</a:t>
            </a:r>
            <a:r>
              <a:rPr lang="en-US" sz="4400" dirty="0">
                <a:solidFill>
                  <a:srgbClr val="FF0000"/>
                </a:solidFill>
                <a:latin typeface="+mj-lt"/>
              </a:rPr>
              <a:t> </a:t>
            </a:r>
            <a:r>
              <a:rPr lang="en-US" sz="4400" dirty="0" err="1">
                <a:solidFill>
                  <a:srgbClr val="FF0000"/>
                </a:solidFill>
                <a:latin typeface="+mj-lt"/>
              </a:rPr>
              <a:t>Bazıları</a:t>
            </a:r>
            <a:endParaRPr lang="en-US" sz="4400" dirty="0">
              <a:solidFill>
                <a:srgbClr val="FF0000"/>
              </a:solidFill>
              <a:latin typeface="+mj-lt"/>
            </a:endParaRPr>
          </a:p>
        </p:txBody>
      </p:sp>
    </p:spTree>
    <p:extLst>
      <p:ext uri="{BB962C8B-B14F-4D97-AF65-F5344CB8AC3E}">
        <p14:creationId xmlns:p14="http://schemas.microsoft.com/office/powerpoint/2010/main" val="13630672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000"/>
                                        <p:tgtEl>
                                          <p:spTgt spid="6">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1000"/>
                                        <p:tgtEl>
                                          <p:spTgt spid="6">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1000"/>
                                        <p:tgtEl>
                                          <p:spTgt spid="6">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6336704" cy="4893647"/>
          </a:xfrm>
          <a:prstGeom prst="rect">
            <a:avLst/>
          </a:prstGeom>
          <a:noFill/>
        </p:spPr>
        <p:txBody>
          <a:bodyPr wrap="square" rtlCol="0">
            <a:spAutoFit/>
          </a:bodyPr>
          <a:lstStyle/>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kendine</a:t>
            </a:r>
            <a:r>
              <a:rPr lang="en-US" sz="2600" dirty="0">
                <a:solidFill>
                  <a:schemeClr val="bg1"/>
                </a:solidFill>
                <a:latin typeface="+mn-lt"/>
              </a:rPr>
              <a:t> </a:t>
            </a:r>
            <a:r>
              <a:rPr lang="en-US" sz="2600" dirty="0" err="1">
                <a:solidFill>
                  <a:schemeClr val="bg1"/>
                </a:solidFill>
                <a:latin typeface="+mn-lt"/>
              </a:rPr>
              <a:t>güveni</a:t>
            </a:r>
            <a:r>
              <a:rPr lang="en-US" sz="2600" dirty="0">
                <a:solidFill>
                  <a:schemeClr val="bg1"/>
                </a:solidFill>
                <a:latin typeface="+mn-lt"/>
              </a:rPr>
              <a:t> </a:t>
            </a:r>
            <a:r>
              <a:rPr lang="en-US" sz="2600" dirty="0" err="1">
                <a:solidFill>
                  <a:schemeClr val="bg1"/>
                </a:solidFill>
                <a:latin typeface="+mn-lt"/>
              </a:rPr>
              <a:t>azalır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kendini</a:t>
            </a:r>
            <a:r>
              <a:rPr lang="en-US" sz="2600" dirty="0">
                <a:solidFill>
                  <a:schemeClr val="bg1"/>
                </a:solidFill>
                <a:latin typeface="+mn-lt"/>
              </a:rPr>
              <a:t> </a:t>
            </a:r>
            <a:r>
              <a:rPr lang="en-US" sz="2600" dirty="0" err="1">
                <a:solidFill>
                  <a:schemeClr val="bg1"/>
                </a:solidFill>
                <a:latin typeface="+mn-lt"/>
              </a:rPr>
              <a:t>kontrolü</a:t>
            </a:r>
            <a:r>
              <a:rPr lang="en-US" sz="2600" dirty="0">
                <a:solidFill>
                  <a:schemeClr val="bg1"/>
                </a:solidFill>
                <a:latin typeface="+mn-lt"/>
              </a:rPr>
              <a:t> </a:t>
            </a:r>
            <a:r>
              <a:rPr lang="en-US" sz="2600" dirty="0" err="1">
                <a:solidFill>
                  <a:schemeClr val="bg1"/>
                </a:solidFill>
                <a:latin typeface="+mn-lt"/>
              </a:rPr>
              <a:t>zayıflar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insani</a:t>
            </a:r>
            <a:r>
              <a:rPr lang="en-US" sz="2600" dirty="0">
                <a:solidFill>
                  <a:schemeClr val="bg1"/>
                </a:solidFill>
                <a:latin typeface="+mn-lt"/>
              </a:rPr>
              <a:t> </a:t>
            </a:r>
            <a:r>
              <a:rPr lang="en-US" sz="2600" dirty="0" err="1">
                <a:solidFill>
                  <a:schemeClr val="bg1"/>
                </a:solidFill>
                <a:latin typeface="+mn-lt"/>
              </a:rPr>
              <a:t>prensipleri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smtClean="0">
                <a:solidFill>
                  <a:schemeClr val="bg1"/>
                </a:solidFill>
                <a:latin typeface="+mn-lt"/>
              </a:rPr>
              <a:t>değerleri</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olmaya</a:t>
            </a:r>
            <a:r>
              <a:rPr lang="en-US" sz="2600" dirty="0">
                <a:solidFill>
                  <a:schemeClr val="bg1"/>
                </a:solidFill>
                <a:latin typeface="+mn-lt"/>
              </a:rPr>
              <a:t> </a:t>
            </a:r>
            <a:r>
              <a:rPr lang="en-US" sz="2600" dirty="0" err="1">
                <a:solidFill>
                  <a:schemeClr val="bg1"/>
                </a:solidFill>
                <a:latin typeface="+mn-lt"/>
              </a:rPr>
              <a:t>başlar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idealleri</a:t>
            </a:r>
            <a:r>
              <a:rPr lang="en-US" sz="2600" dirty="0">
                <a:solidFill>
                  <a:schemeClr val="bg1"/>
                </a:solidFill>
                <a:latin typeface="+mn-lt"/>
              </a:rPr>
              <a:t>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geleceği</a:t>
            </a:r>
            <a:r>
              <a:rPr lang="en-US" sz="2600" dirty="0">
                <a:solidFill>
                  <a:schemeClr val="bg1"/>
                </a:solidFill>
                <a:latin typeface="+mn-lt"/>
              </a:rPr>
              <a:t> </a:t>
            </a:r>
            <a:r>
              <a:rPr lang="en-US" sz="2600" dirty="0" err="1">
                <a:solidFill>
                  <a:schemeClr val="bg1"/>
                </a:solidFill>
                <a:latin typeface="+mn-lt"/>
              </a:rPr>
              <a:t>ile</a:t>
            </a:r>
            <a:r>
              <a:rPr lang="en-US" sz="2600" dirty="0">
                <a:solidFill>
                  <a:schemeClr val="bg1"/>
                </a:solidFill>
                <a:latin typeface="+mn-lt"/>
              </a:rPr>
              <a:t> </a:t>
            </a:r>
            <a:r>
              <a:rPr lang="en-US" sz="2600" dirty="0" err="1">
                <a:solidFill>
                  <a:schemeClr val="bg1"/>
                </a:solidFill>
                <a:latin typeface="+mn-lt"/>
              </a:rPr>
              <a:t>ilgili</a:t>
            </a:r>
            <a:r>
              <a:rPr lang="en-US" sz="2600" dirty="0">
                <a:solidFill>
                  <a:schemeClr val="bg1"/>
                </a:solidFill>
                <a:latin typeface="+mn-lt"/>
              </a:rPr>
              <a:t> </a:t>
            </a:r>
            <a:r>
              <a:rPr lang="en-US" sz="2600" dirty="0" err="1">
                <a:solidFill>
                  <a:schemeClr val="bg1"/>
                </a:solidFill>
                <a:latin typeface="+mn-lt"/>
              </a:rPr>
              <a:t>ümitleri</a:t>
            </a:r>
            <a:r>
              <a:rPr lang="en-US" sz="2600" dirty="0">
                <a:solidFill>
                  <a:schemeClr val="bg1"/>
                </a:solidFill>
                <a:latin typeface="+mn-lt"/>
              </a:rPr>
              <a:t> </a:t>
            </a:r>
            <a:r>
              <a:rPr lang="en-US" sz="2600" dirty="0" err="1">
                <a:solidFill>
                  <a:schemeClr val="bg1"/>
                </a:solidFill>
                <a:latin typeface="+mn-lt"/>
              </a:rPr>
              <a:t>yıkılır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Kullandığı</a:t>
            </a:r>
            <a:r>
              <a:rPr lang="en-US" sz="2600" dirty="0" smtClean="0">
                <a:solidFill>
                  <a:schemeClr val="bg1"/>
                </a:solidFill>
                <a:latin typeface="+mn-lt"/>
              </a:rPr>
              <a:t> </a:t>
            </a:r>
            <a:r>
              <a:rPr lang="en-US" sz="2600" dirty="0" err="1">
                <a:solidFill>
                  <a:schemeClr val="bg1"/>
                </a:solidFill>
                <a:latin typeface="+mn-lt"/>
              </a:rPr>
              <a:t>maddeler</a:t>
            </a:r>
            <a:r>
              <a:rPr lang="en-US" sz="2600" dirty="0">
                <a:solidFill>
                  <a:schemeClr val="bg1"/>
                </a:solidFill>
                <a:latin typeface="+mn-lt"/>
              </a:rPr>
              <a:t> </a:t>
            </a:r>
            <a:r>
              <a:rPr lang="en-US" sz="2600" dirty="0" err="1">
                <a:solidFill>
                  <a:schemeClr val="bg1"/>
                </a:solidFill>
                <a:latin typeface="+mn-lt"/>
              </a:rPr>
              <a:t>bağımlının</a:t>
            </a:r>
            <a:r>
              <a:rPr lang="en-US" sz="2600" dirty="0">
                <a:solidFill>
                  <a:schemeClr val="bg1"/>
                </a:solidFill>
                <a:latin typeface="+mn-lt"/>
              </a:rPr>
              <a:t> </a:t>
            </a:r>
            <a:r>
              <a:rPr lang="en-US" sz="2600" dirty="0" err="1" smtClean="0">
                <a:solidFill>
                  <a:schemeClr val="bg1"/>
                </a:solidFill>
                <a:latin typeface="+mn-lt"/>
              </a:rPr>
              <a:t>vücudundaki</a:t>
            </a:r>
            <a:r>
              <a:rPr lang="en-US" sz="2600" dirty="0" smtClean="0">
                <a:solidFill>
                  <a:schemeClr val="bg1"/>
                </a:solidFill>
                <a:latin typeface="+mn-lt"/>
              </a:rPr>
              <a:t> </a:t>
            </a:r>
            <a:r>
              <a:rPr lang="en-US" sz="2600" dirty="0" err="1">
                <a:solidFill>
                  <a:schemeClr val="bg1"/>
                </a:solidFill>
                <a:latin typeface="+mn-lt"/>
              </a:rPr>
              <a:t>savunma</a:t>
            </a:r>
            <a:r>
              <a:rPr lang="en-US" sz="2600" dirty="0">
                <a:solidFill>
                  <a:schemeClr val="bg1"/>
                </a:solidFill>
                <a:latin typeface="+mn-lt"/>
              </a:rPr>
              <a:t> </a:t>
            </a:r>
            <a:r>
              <a:rPr lang="en-US" sz="2600" dirty="0" err="1" smtClean="0">
                <a:solidFill>
                  <a:schemeClr val="bg1"/>
                </a:solidFill>
                <a:latin typeface="+mn-lt"/>
              </a:rPr>
              <a:t>mekanizmalarını</a:t>
            </a:r>
            <a:r>
              <a:rPr lang="en-US" sz="2600" dirty="0" smtClean="0">
                <a:solidFill>
                  <a:schemeClr val="bg1"/>
                </a:solidFill>
                <a:latin typeface="+mn-lt"/>
              </a:rPr>
              <a:t> </a:t>
            </a:r>
            <a:r>
              <a:rPr lang="en-US" sz="2600" dirty="0" err="1">
                <a:solidFill>
                  <a:schemeClr val="bg1"/>
                </a:solidFill>
                <a:latin typeface="+mn-lt"/>
              </a:rPr>
              <a:t>yok</a:t>
            </a:r>
            <a:r>
              <a:rPr lang="en-US" sz="2600" dirty="0">
                <a:solidFill>
                  <a:schemeClr val="bg1"/>
                </a:solidFill>
                <a:latin typeface="+mn-lt"/>
              </a:rPr>
              <a:t> </a:t>
            </a:r>
            <a:r>
              <a:rPr lang="en-US" sz="2600" dirty="0" err="1">
                <a:solidFill>
                  <a:schemeClr val="bg1"/>
                </a:solidFill>
                <a:latin typeface="+mn-lt"/>
              </a:rPr>
              <a:t>edip</a:t>
            </a:r>
            <a:r>
              <a:rPr lang="en-US" sz="2600" dirty="0">
                <a:solidFill>
                  <a:schemeClr val="bg1"/>
                </a:solidFill>
                <a:latin typeface="+mn-lt"/>
              </a:rPr>
              <a:t> </a:t>
            </a:r>
            <a:r>
              <a:rPr lang="en-US" sz="2600" dirty="0" err="1">
                <a:solidFill>
                  <a:schemeClr val="bg1"/>
                </a:solidFill>
                <a:latin typeface="+mn-lt"/>
              </a:rPr>
              <a:t>bağışıklık</a:t>
            </a:r>
            <a:r>
              <a:rPr lang="en-US" sz="2600" dirty="0">
                <a:solidFill>
                  <a:schemeClr val="bg1"/>
                </a:solidFill>
                <a:latin typeface="+mn-lt"/>
              </a:rPr>
              <a:t> </a:t>
            </a:r>
            <a:r>
              <a:rPr lang="en-US" sz="2600" dirty="0" err="1">
                <a:solidFill>
                  <a:schemeClr val="bg1"/>
                </a:solidFill>
                <a:latin typeface="+mn-lt"/>
              </a:rPr>
              <a:t>sistemini</a:t>
            </a:r>
            <a:r>
              <a:rPr lang="en-US" sz="2600" dirty="0">
                <a:solidFill>
                  <a:schemeClr val="bg1"/>
                </a:solidFill>
                <a:latin typeface="+mn-lt"/>
              </a:rPr>
              <a:t> </a:t>
            </a:r>
            <a:r>
              <a:rPr lang="en-US" sz="2600" dirty="0" err="1">
                <a:solidFill>
                  <a:schemeClr val="bg1"/>
                </a:solidFill>
                <a:latin typeface="+mn-lt"/>
              </a:rPr>
              <a:t>zayıflatır</a:t>
            </a:r>
            <a:r>
              <a:rPr lang="en-US" sz="2600" dirty="0">
                <a:solidFill>
                  <a:schemeClr val="bg1"/>
                </a:solidFill>
                <a:latin typeface="+mn-lt"/>
              </a:rPr>
              <a:t>.</a:t>
            </a:r>
          </a:p>
          <a:p>
            <a:pPr marL="457200" indent="-457200">
              <a:buFont typeface="Wingdings" panose="05000000000000000000" pitchFamily="2" charset="2"/>
              <a:buChar char="Ø"/>
            </a:pPr>
            <a:r>
              <a:rPr lang="en-US" sz="2600" dirty="0" err="1" smtClean="0">
                <a:solidFill>
                  <a:schemeClr val="bg1"/>
                </a:solidFill>
                <a:latin typeface="+mn-lt"/>
              </a:rPr>
              <a:t>Bağımlının</a:t>
            </a:r>
            <a:r>
              <a:rPr lang="en-US" sz="2600" dirty="0" smtClean="0">
                <a:solidFill>
                  <a:schemeClr val="bg1"/>
                </a:solidFill>
                <a:latin typeface="+mn-lt"/>
              </a:rPr>
              <a:t> </a:t>
            </a:r>
            <a:r>
              <a:rPr lang="en-US" sz="2600" dirty="0" err="1">
                <a:solidFill>
                  <a:schemeClr val="bg1"/>
                </a:solidFill>
                <a:latin typeface="+mn-lt"/>
              </a:rPr>
              <a:t>frengi</a:t>
            </a:r>
            <a:r>
              <a:rPr lang="en-US" sz="2600" dirty="0">
                <a:solidFill>
                  <a:schemeClr val="bg1"/>
                </a:solidFill>
                <a:latin typeface="+mn-lt"/>
              </a:rPr>
              <a:t>, </a:t>
            </a:r>
            <a:r>
              <a:rPr lang="en-US" sz="2600" dirty="0" err="1">
                <a:solidFill>
                  <a:schemeClr val="bg1"/>
                </a:solidFill>
                <a:latin typeface="+mn-lt"/>
              </a:rPr>
              <a:t>verem</a:t>
            </a:r>
            <a:r>
              <a:rPr lang="en-US" sz="2600" dirty="0">
                <a:solidFill>
                  <a:schemeClr val="bg1"/>
                </a:solidFill>
                <a:latin typeface="+mn-lt"/>
              </a:rPr>
              <a:t>, </a:t>
            </a:r>
            <a:r>
              <a:rPr lang="en-US" sz="2600" dirty="0" smtClean="0">
                <a:solidFill>
                  <a:schemeClr val="bg1"/>
                </a:solidFill>
                <a:latin typeface="+mn-lt"/>
              </a:rPr>
              <a:t>A</a:t>
            </a:r>
            <a:r>
              <a:rPr lang="tr-TR" sz="2600" dirty="0" smtClean="0">
                <a:solidFill>
                  <a:schemeClr val="bg1"/>
                </a:solidFill>
                <a:latin typeface="+mn-lt"/>
              </a:rPr>
              <a:t>I</a:t>
            </a:r>
            <a:r>
              <a:rPr lang="en-US" sz="2600" dirty="0" smtClean="0">
                <a:solidFill>
                  <a:schemeClr val="bg1"/>
                </a:solidFill>
                <a:latin typeface="+mn-lt"/>
              </a:rPr>
              <a:t>DS</a:t>
            </a:r>
            <a:r>
              <a:rPr lang="en-US" sz="2600" dirty="0">
                <a:solidFill>
                  <a:schemeClr val="bg1"/>
                </a:solidFill>
                <a:latin typeface="+mn-lt"/>
              </a:rPr>
              <a:t>, </a:t>
            </a:r>
            <a:r>
              <a:rPr lang="en-US" sz="2600" dirty="0" err="1">
                <a:solidFill>
                  <a:schemeClr val="bg1"/>
                </a:solidFill>
                <a:latin typeface="+mn-lt"/>
              </a:rPr>
              <a:t>kanser</a:t>
            </a:r>
            <a:r>
              <a:rPr lang="en-US" sz="2600" dirty="0">
                <a:solidFill>
                  <a:schemeClr val="bg1"/>
                </a:solidFill>
                <a:latin typeface="+mn-lt"/>
              </a:rPr>
              <a:t>, </a:t>
            </a:r>
            <a:r>
              <a:rPr lang="en-US" sz="2600" dirty="0" err="1">
                <a:solidFill>
                  <a:schemeClr val="bg1"/>
                </a:solidFill>
                <a:latin typeface="+mn-lt"/>
              </a:rPr>
              <a:t>kangren</a:t>
            </a:r>
            <a:r>
              <a:rPr lang="en-US" sz="2600" dirty="0">
                <a:solidFill>
                  <a:schemeClr val="bg1"/>
                </a:solidFill>
                <a:latin typeface="+mn-lt"/>
              </a:rPr>
              <a:t>, </a:t>
            </a:r>
            <a:r>
              <a:rPr lang="en-US" sz="2600" dirty="0" err="1" smtClean="0">
                <a:solidFill>
                  <a:schemeClr val="bg1"/>
                </a:solidFill>
                <a:latin typeface="+mn-lt"/>
              </a:rPr>
              <a:t>hepatit</a:t>
            </a:r>
            <a:r>
              <a:rPr lang="en-US" sz="2600" dirty="0" smtClean="0">
                <a:solidFill>
                  <a:schemeClr val="bg1"/>
                </a:solidFill>
                <a:latin typeface="+mn-lt"/>
              </a:rPr>
              <a:t> </a:t>
            </a:r>
            <a:r>
              <a:rPr lang="en-US" sz="2600" dirty="0">
                <a:solidFill>
                  <a:schemeClr val="bg1"/>
                </a:solidFill>
                <a:latin typeface="+mn-lt"/>
              </a:rPr>
              <a:t>B </a:t>
            </a:r>
            <a:r>
              <a:rPr lang="en-US" sz="2600" dirty="0" err="1">
                <a:solidFill>
                  <a:schemeClr val="bg1"/>
                </a:solidFill>
                <a:latin typeface="+mn-lt"/>
              </a:rPr>
              <a:t>ve</a:t>
            </a:r>
            <a:r>
              <a:rPr lang="en-US" sz="2600" dirty="0">
                <a:solidFill>
                  <a:schemeClr val="bg1"/>
                </a:solidFill>
                <a:latin typeface="+mn-lt"/>
              </a:rPr>
              <a:t> </a:t>
            </a:r>
            <a:r>
              <a:rPr lang="en-US" sz="2600" dirty="0" err="1">
                <a:solidFill>
                  <a:schemeClr val="bg1"/>
                </a:solidFill>
                <a:latin typeface="+mn-lt"/>
              </a:rPr>
              <a:t>hepatit</a:t>
            </a:r>
            <a:r>
              <a:rPr lang="en-US" sz="2600" dirty="0">
                <a:solidFill>
                  <a:schemeClr val="bg1"/>
                </a:solidFill>
                <a:latin typeface="+mn-lt"/>
              </a:rPr>
              <a:t> C </a:t>
            </a:r>
            <a:r>
              <a:rPr lang="en-US" sz="2600" dirty="0" err="1">
                <a:solidFill>
                  <a:schemeClr val="bg1"/>
                </a:solidFill>
                <a:latin typeface="+mn-lt"/>
              </a:rPr>
              <a:t>gibi</a:t>
            </a:r>
            <a:r>
              <a:rPr lang="en-US" sz="2600" dirty="0">
                <a:solidFill>
                  <a:schemeClr val="bg1"/>
                </a:solidFill>
                <a:latin typeface="+mn-lt"/>
              </a:rPr>
              <a:t> </a:t>
            </a:r>
            <a:r>
              <a:rPr lang="en-US" sz="2600" dirty="0" err="1">
                <a:solidFill>
                  <a:schemeClr val="bg1"/>
                </a:solidFill>
                <a:latin typeface="+mn-lt"/>
              </a:rPr>
              <a:t>birçok</a:t>
            </a:r>
            <a:r>
              <a:rPr lang="en-US" sz="2600" dirty="0">
                <a:solidFill>
                  <a:schemeClr val="bg1"/>
                </a:solidFill>
                <a:latin typeface="+mn-lt"/>
              </a:rPr>
              <a:t> </a:t>
            </a:r>
            <a:r>
              <a:rPr lang="en-US" sz="2600" dirty="0" err="1">
                <a:solidFill>
                  <a:schemeClr val="bg1"/>
                </a:solidFill>
                <a:latin typeface="+mn-lt"/>
              </a:rPr>
              <a:t>ölümcül</a:t>
            </a:r>
            <a:r>
              <a:rPr lang="en-US" sz="2600" dirty="0">
                <a:solidFill>
                  <a:schemeClr val="bg1"/>
                </a:solidFill>
                <a:latin typeface="+mn-lt"/>
              </a:rPr>
              <a:t> </a:t>
            </a:r>
            <a:r>
              <a:rPr lang="en-US" sz="2600" dirty="0" err="1">
                <a:solidFill>
                  <a:schemeClr val="bg1"/>
                </a:solidFill>
                <a:latin typeface="+mn-lt"/>
              </a:rPr>
              <a:t>hastalığa</a:t>
            </a:r>
            <a:r>
              <a:rPr lang="en-US" sz="2600" dirty="0">
                <a:solidFill>
                  <a:schemeClr val="bg1"/>
                </a:solidFill>
                <a:latin typeface="+mn-lt"/>
              </a:rPr>
              <a:t> </a:t>
            </a:r>
            <a:r>
              <a:rPr lang="en-US" sz="2600" dirty="0" err="1">
                <a:solidFill>
                  <a:schemeClr val="bg1"/>
                </a:solidFill>
                <a:latin typeface="+mn-lt"/>
              </a:rPr>
              <a:t>kapılma</a:t>
            </a:r>
            <a:r>
              <a:rPr lang="en-US" sz="2600" dirty="0">
                <a:solidFill>
                  <a:schemeClr val="bg1"/>
                </a:solidFill>
                <a:latin typeface="+mn-lt"/>
              </a:rPr>
              <a:t> </a:t>
            </a:r>
            <a:r>
              <a:rPr lang="en-US" sz="2600" dirty="0" err="1">
                <a:solidFill>
                  <a:schemeClr val="bg1"/>
                </a:solidFill>
                <a:latin typeface="+mn-lt"/>
              </a:rPr>
              <a:t>riski</a:t>
            </a:r>
            <a:r>
              <a:rPr lang="en-US" sz="2600" dirty="0">
                <a:solidFill>
                  <a:schemeClr val="bg1"/>
                </a:solidFill>
                <a:latin typeface="+mn-lt"/>
              </a:rPr>
              <a:t> </a:t>
            </a:r>
            <a:r>
              <a:rPr lang="en-US" sz="2600" dirty="0" err="1">
                <a:solidFill>
                  <a:schemeClr val="bg1"/>
                </a:solidFill>
                <a:latin typeface="+mn-lt"/>
              </a:rPr>
              <a:t>artar</a:t>
            </a:r>
            <a:r>
              <a:rPr lang="en-US" sz="2600" dirty="0">
                <a:solidFill>
                  <a:schemeClr val="bg1"/>
                </a:solidFill>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latin typeface="+mj-lt"/>
              </a:rPr>
              <a:t>Bağımlılık</a:t>
            </a:r>
            <a:r>
              <a:rPr lang="en-US" sz="4400" dirty="0">
                <a:solidFill>
                  <a:srgbClr val="FF0000"/>
                </a:solidFill>
                <a:latin typeface="+mj-lt"/>
              </a:rPr>
              <a:t> </a:t>
            </a:r>
            <a:r>
              <a:rPr lang="en-US" sz="4400" dirty="0" err="1">
                <a:solidFill>
                  <a:srgbClr val="FF0000"/>
                </a:solidFill>
                <a:latin typeface="+mj-lt"/>
              </a:rPr>
              <a:t>Kişide</a:t>
            </a:r>
            <a:r>
              <a:rPr lang="en-US" sz="4400" dirty="0">
                <a:solidFill>
                  <a:srgbClr val="FF0000"/>
                </a:solidFill>
                <a:latin typeface="+mj-lt"/>
              </a:rPr>
              <a:t> </a:t>
            </a:r>
            <a:r>
              <a:rPr lang="en-US" sz="4400" dirty="0" err="1">
                <a:solidFill>
                  <a:srgbClr val="FF0000"/>
                </a:solidFill>
                <a:latin typeface="+mj-lt"/>
              </a:rPr>
              <a:t>Neleri</a:t>
            </a:r>
            <a:r>
              <a:rPr lang="en-US" sz="4400" dirty="0">
                <a:solidFill>
                  <a:srgbClr val="FF0000"/>
                </a:solidFill>
                <a:latin typeface="+mj-lt"/>
              </a:rPr>
              <a:t> </a:t>
            </a:r>
            <a:r>
              <a:rPr lang="en-US" sz="4400" dirty="0" err="1">
                <a:solidFill>
                  <a:srgbClr val="FF0000"/>
                </a:solidFill>
                <a:latin typeface="+mj-lt"/>
              </a:rPr>
              <a:t>Değiştirir</a:t>
            </a:r>
            <a:r>
              <a:rPr lang="en-US" sz="4400" dirty="0">
                <a:solidFill>
                  <a:srgbClr val="FF0000"/>
                </a:solidFill>
                <a:latin typeface="+mj-lt"/>
              </a:rPr>
              <a:t>?</a:t>
            </a:r>
          </a:p>
          <a:p>
            <a:r>
              <a:rPr lang="en-US" sz="4400" dirty="0" err="1" smtClean="0">
                <a:solidFill>
                  <a:srgbClr val="FF0000"/>
                </a:solidFill>
                <a:latin typeface="+mj-lt"/>
              </a:rPr>
              <a:t>Bağımlıya</a:t>
            </a:r>
            <a:r>
              <a:rPr lang="en-US" sz="4400" dirty="0" smtClean="0">
                <a:solidFill>
                  <a:srgbClr val="FF0000"/>
                </a:solidFill>
                <a:latin typeface="+mj-lt"/>
              </a:rPr>
              <a:t> </a:t>
            </a:r>
            <a:r>
              <a:rPr lang="en-US" sz="4400" dirty="0">
                <a:solidFill>
                  <a:srgbClr val="FF0000"/>
                </a:solidFill>
                <a:latin typeface="+mj-lt"/>
              </a:rPr>
              <a:t>Ne </a:t>
            </a:r>
            <a:r>
              <a:rPr lang="en-US" sz="4400" dirty="0" err="1">
                <a:solidFill>
                  <a:srgbClr val="FF0000"/>
                </a:solidFill>
                <a:latin typeface="+mj-lt"/>
              </a:rPr>
              <a:t>Gibi</a:t>
            </a:r>
            <a:r>
              <a:rPr lang="en-US" sz="4400" dirty="0">
                <a:solidFill>
                  <a:srgbClr val="FF0000"/>
                </a:solidFill>
                <a:latin typeface="+mj-lt"/>
              </a:rPr>
              <a:t> </a:t>
            </a:r>
            <a:r>
              <a:rPr lang="en-US" sz="4400" dirty="0" err="1">
                <a:solidFill>
                  <a:srgbClr val="FF0000"/>
                </a:solidFill>
                <a:latin typeface="+mj-lt"/>
              </a:rPr>
              <a:t>Zararlar</a:t>
            </a:r>
            <a:r>
              <a:rPr lang="en-US" sz="4400" dirty="0">
                <a:solidFill>
                  <a:srgbClr val="FF0000"/>
                </a:solidFill>
                <a:latin typeface="+mj-lt"/>
              </a:rPr>
              <a:t> </a:t>
            </a:r>
            <a:r>
              <a:rPr lang="en-US" sz="4400" dirty="0" err="1">
                <a:solidFill>
                  <a:srgbClr val="FF0000"/>
                </a:solidFill>
                <a:latin typeface="+mj-lt"/>
              </a:rPr>
              <a:t>Verir</a:t>
            </a:r>
            <a:r>
              <a:rPr lang="en-US" sz="4400" dirty="0">
                <a:solidFill>
                  <a:srgbClr val="FF0000"/>
                </a:solidFill>
                <a:latin typeface="+mj-lt"/>
              </a:rPr>
              <a:t>?</a:t>
            </a:r>
          </a:p>
        </p:txBody>
      </p:sp>
    </p:spTree>
    <p:extLst>
      <p:ext uri="{BB962C8B-B14F-4D97-AF65-F5344CB8AC3E}">
        <p14:creationId xmlns:p14="http://schemas.microsoft.com/office/powerpoint/2010/main" val="1590372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1520" y="1772816"/>
            <a:ext cx="8712968" cy="4893647"/>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Wingdings" panose="05000000000000000000" pitchFamily="2" charset="2"/>
              <a:buChar char="Ø"/>
            </a:pPr>
            <a:r>
              <a:rPr lang="en-US" sz="2600" dirty="0" err="1" smtClean="0">
                <a:latin typeface="+mn-lt"/>
              </a:rPr>
              <a:t>Bağımlı</a:t>
            </a:r>
            <a:r>
              <a:rPr lang="en-US" sz="2600" dirty="0" smtClean="0">
                <a:latin typeface="+mn-lt"/>
              </a:rPr>
              <a:t> </a:t>
            </a:r>
            <a:r>
              <a:rPr lang="en-US" sz="2600" dirty="0" err="1">
                <a:latin typeface="+mn-lt"/>
              </a:rPr>
              <a:t>şahıs</a:t>
            </a:r>
            <a:r>
              <a:rPr lang="en-US" sz="2600" dirty="0">
                <a:latin typeface="+mn-lt"/>
              </a:rPr>
              <a:t> </a:t>
            </a:r>
            <a:r>
              <a:rPr lang="en-US" sz="2600" dirty="0" err="1">
                <a:latin typeface="+mn-lt"/>
              </a:rPr>
              <a:t>maddeyi</a:t>
            </a:r>
            <a:r>
              <a:rPr lang="en-US" sz="2600" dirty="0">
                <a:latin typeface="+mn-lt"/>
              </a:rPr>
              <a:t> </a:t>
            </a:r>
            <a:r>
              <a:rPr lang="en-US" sz="2600" dirty="0" err="1">
                <a:latin typeface="+mn-lt"/>
              </a:rPr>
              <a:t>alabilmek</a:t>
            </a:r>
            <a:r>
              <a:rPr lang="en-US" sz="2600" dirty="0">
                <a:latin typeface="+mn-lt"/>
              </a:rPr>
              <a:t> </a:t>
            </a:r>
            <a:r>
              <a:rPr lang="en-US" sz="2600" dirty="0" err="1">
                <a:latin typeface="+mn-lt"/>
              </a:rPr>
              <a:t>için</a:t>
            </a:r>
            <a:r>
              <a:rPr lang="en-US" sz="2600" dirty="0">
                <a:latin typeface="+mn-lt"/>
              </a:rPr>
              <a:t> </a:t>
            </a:r>
            <a:r>
              <a:rPr lang="en-US" sz="2600" dirty="0" err="1">
                <a:latin typeface="+mn-lt"/>
              </a:rPr>
              <a:t>önce</a:t>
            </a:r>
            <a:r>
              <a:rPr lang="en-US" sz="2600" dirty="0">
                <a:latin typeface="+mn-lt"/>
              </a:rPr>
              <a:t> </a:t>
            </a:r>
            <a:r>
              <a:rPr lang="en-US" sz="2600" dirty="0" err="1">
                <a:latin typeface="+mn-lt"/>
              </a:rPr>
              <a:t>mevcut</a:t>
            </a:r>
            <a:r>
              <a:rPr lang="en-US" sz="2600" dirty="0">
                <a:latin typeface="+mn-lt"/>
              </a:rPr>
              <a:t> </a:t>
            </a:r>
            <a:r>
              <a:rPr lang="en-US" sz="2600" dirty="0" err="1">
                <a:latin typeface="+mn-lt"/>
              </a:rPr>
              <a:t>parasını</a:t>
            </a:r>
            <a:r>
              <a:rPr lang="en-US" sz="2600" dirty="0">
                <a:latin typeface="+mn-lt"/>
              </a:rPr>
              <a:t> </a:t>
            </a:r>
            <a:r>
              <a:rPr lang="en-US" sz="2600" dirty="0" err="1">
                <a:latin typeface="+mn-lt"/>
              </a:rPr>
              <a:t>bitirir</a:t>
            </a:r>
            <a:r>
              <a:rPr lang="en-US" sz="2600" dirty="0">
                <a:latin typeface="+mn-lt"/>
              </a:rPr>
              <a:t>.</a:t>
            </a:r>
          </a:p>
          <a:p>
            <a:pPr marL="457200" indent="-457200">
              <a:buFont typeface="Wingdings" panose="05000000000000000000" pitchFamily="2" charset="2"/>
              <a:buChar char="Ø"/>
            </a:pPr>
            <a:r>
              <a:rPr lang="en-US" sz="2600" dirty="0" err="1" smtClean="0">
                <a:latin typeface="+mn-lt"/>
              </a:rPr>
              <a:t>Parası</a:t>
            </a:r>
            <a:r>
              <a:rPr lang="en-US" sz="2600" dirty="0" smtClean="0">
                <a:latin typeface="+mn-lt"/>
              </a:rPr>
              <a:t> </a:t>
            </a:r>
            <a:r>
              <a:rPr lang="en-US" sz="2600" dirty="0" err="1">
                <a:latin typeface="+mn-lt"/>
              </a:rPr>
              <a:t>kalmadığı</a:t>
            </a:r>
            <a:r>
              <a:rPr lang="en-US" sz="2600" dirty="0">
                <a:latin typeface="+mn-lt"/>
              </a:rPr>
              <a:t> </a:t>
            </a:r>
            <a:r>
              <a:rPr lang="en-US" sz="2600" dirty="0" err="1">
                <a:latin typeface="+mn-lt"/>
              </a:rPr>
              <a:t>için</a:t>
            </a:r>
            <a:r>
              <a:rPr lang="en-US" sz="2600" dirty="0">
                <a:latin typeface="+mn-lt"/>
              </a:rPr>
              <a:t> </a:t>
            </a:r>
            <a:r>
              <a:rPr lang="en-US" sz="2600" dirty="0" err="1">
                <a:latin typeface="+mn-lt"/>
              </a:rPr>
              <a:t>çevresindeki</a:t>
            </a:r>
            <a:r>
              <a:rPr lang="en-US" sz="2600" dirty="0">
                <a:latin typeface="+mn-lt"/>
              </a:rPr>
              <a:t> </a:t>
            </a:r>
            <a:r>
              <a:rPr lang="en-US" sz="2600" dirty="0" err="1">
                <a:latin typeface="+mn-lt"/>
              </a:rPr>
              <a:t>insanların</a:t>
            </a:r>
            <a:r>
              <a:rPr lang="en-US" sz="2600" dirty="0">
                <a:latin typeface="+mn-lt"/>
              </a:rPr>
              <a:t> </a:t>
            </a:r>
            <a:r>
              <a:rPr lang="en-US" sz="2600" dirty="0" err="1">
                <a:latin typeface="+mn-lt"/>
              </a:rPr>
              <a:t>değerli</a:t>
            </a:r>
            <a:r>
              <a:rPr lang="en-US" sz="2600" dirty="0">
                <a:latin typeface="+mn-lt"/>
              </a:rPr>
              <a:t> </a:t>
            </a:r>
            <a:r>
              <a:rPr lang="en-US" sz="2600" dirty="0" err="1">
                <a:latin typeface="+mn-lt"/>
              </a:rPr>
              <a:t>eşyalarını</a:t>
            </a:r>
            <a:r>
              <a:rPr lang="en-US" sz="2600" dirty="0">
                <a:latin typeface="+mn-lt"/>
              </a:rPr>
              <a:t> </a:t>
            </a:r>
            <a:r>
              <a:rPr lang="en-US" sz="2600" dirty="0" err="1">
                <a:latin typeface="+mn-lt"/>
              </a:rPr>
              <a:t>ve</a:t>
            </a:r>
            <a:r>
              <a:rPr lang="en-US" sz="2600" dirty="0">
                <a:latin typeface="+mn-lt"/>
              </a:rPr>
              <a:t> </a:t>
            </a:r>
            <a:r>
              <a:rPr lang="en-US" sz="2600" dirty="0" err="1">
                <a:latin typeface="+mn-lt"/>
              </a:rPr>
              <a:t>paralarını</a:t>
            </a:r>
            <a:r>
              <a:rPr lang="en-US" sz="2600" dirty="0">
                <a:latin typeface="+mn-lt"/>
              </a:rPr>
              <a:t> </a:t>
            </a:r>
            <a:r>
              <a:rPr lang="en-US" sz="2600" dirty="0" err="1">
                <a:latin typeface="+mn-lt"/>
              </a:rPr>
              <a:t>çalmaya</a:t>
            </a:r>
            <a:r>
              <a:rPr lang="en-US" sz="2600" dirty="0">
                <a:latin typeface="+mn-lt"/>
              </a:rPr>
              <a:t> </a:t>
            </a:r>
            <a:r>
              <a:rPr lang="en-US" sz="2600" dirty="0" err="1">
                <a:latin typeface="+mn-lt"/>
              </a:rPr>
              <a:t>başlar</a:t>
            </a:r>
            <a:r>
              <a:rPr lang="en-US" sz="2600" dirty="0">
                <a:latin typeface="+mn-lt"/>
              </a:rPr>
              <a:t>.</a:t>
            </a:r>
          </a:p>
          <a:p>
            <a:pPr marL="457200" indent="-457200">
              <a:buFont typeface="Wingdings" panose="05000000000000000000" pitchFamily="2" charset="2"/>
              <a:buChar char="Ø"/>
            </a:pPr>
            <a:r>
              <a:rPr lang="en-US" sz="2600" dirty="0" err="1" smtClean="0">
                <a:latin typeface="+mn-lt"/>
              </a:rPr>
              <a:t>Çevresindekiler</a:t>
            </a:r>
            <a:r>
              <a:rPr lang="en-US" sz="2600" dirty="0" smtClean="0">
                <a:latin typeface="+mn-lt"/>
              </a:rPr>
              <a:t> </a:t>
            </a:r>
            <a:r>
              <a:rPr lang="en-US" sz="2600" dirty="0" err="1">
                <a:latin typeface="+mn-lt"/>
              </a:rPr>
              <a:t>bağımlıya</a:t>
            </a:r>
            <a:r>
              <a:rPr lang="en-US" sz="2600" dirty="0">
                <a:latin typeface="+mn-lt"/>
              </a:rPr>
              <a:t> </a:t>
            </a:r>
            <a:r>
              <a:rPr lang="en-US" sz="2600" dirty="0" err="1">
                <a:latin typeface="+mn-lt"/>
              </a:rPr>
              <a:t>karşı</a:t>
            </a:r>
            <a:r>
              <a:rPr lang="en-US" sz="2600" dirty="0">
                <a:latin typeface="+mn-lt"/>
              </a:rPr>
              <a:t> </a:t>
            </a:r>
            <a:r>
              <a:rPr lang="en-US" sz="2600" dirty="0" err="1">
                <a:latin typeface="+mn-lt"/>
              </a:rPr>
              <a:t>önlemler</a:t>
            </a:r>
            <a:r>
              <a:rPr lang="en-US" sz="2600" dirty="0">
                <a:latin typeface="+mn-lt"/>
              </a:rPr>
              <a:t> </a:t>
            </a:r>
            <a:r>
              <a:rPr lang="en-US" sz="2600" dirty="0" err="1">
                <a:latin typeface="+mn-lt"/>
              </a:rPr>
              <a:t>geliştirmeye</a:t>
            </a:r>
            <a:r>
              <a:rPr lang="en-US" sz="2600" dirty="0">
                <a:latin typeface="+mn-lt"/>
              </a:rPr>
              <a:t> </a:t>
            </a:r>
            <a:r>
              <a:rPr lang="en-US" sz="2600" dirty="0" err="1">
                <a:latin typeface="+mn-lt"/>
              </a:rPr>
              <a:t>başladıkları</a:t>
            </a:r>
            <a:r>
              <a:rPr lang="en-US" sz="2600" dirty="0">
                <a:latin typeface="+mn-lt"/>
              </a:rPr>
              <a:t> </a:t>
            </a:r>
            <a:r>
              <a:rPr lang="en-US" sz="2600" dirty="0" err="1">
                <a:latin typeface="+mn-lt"/>
              </a:rPr>
              <a:t>için</a:t>
            </a:r>
            <a:r>
              <a:rPr lang="en-US" sz="2600" dirty="0">
                <a:latin typeface="+mn-lt"/>
              </a:rPr>
              <a:t> </a:t>
            </a:r>
            <a:r>
              <a:rPr lang="en-US" sz="2600" dirty="0" err="1">
                <a:latin typeface="+mn-lt"/>
              </a:rPr>
              <a:t>bağımlı</a:t>
            </a:r>
            <a:r>
              <a:rPr lang="en-US" sz="2600" dirty="0">
                <a:latin typeface="+mn-lt"/>
              </a:rPr>
              <a:t> </a:t>
            </a:r>
            <a:r>
              <a:rPr lang="tr-TR" sz="2600" dirty="0" smtClean="0">
                <a:latin typeface="+mn-lt"/>
              </a:rPr>
              <a:t>kişi, </a:t>
            </a:r>
            <a:r>
              <a:rPr lang="en-US" sz="2600" dirty="0" smtClean="0">
                <a:latin typeface="+mn-lt"/>
              </a:rPr>
              <a:t>para </a:t>
            </a:r>
            <a:r>
              <a:rPr lang="en-US" sz="2600" dirty="0" err="1">
                <a:latin typeface="+mn-lt"/>
              </a:rPr>
              <a:t>temin</a:t>
            </a:r>
            <a:r>
              <a:rPr lang="en-US" sz="2600" dirty="0">
                <a:latin typeface="+mn-lt"/>
              </a:rPr>
              <a:t> </a:t>
            </a:r>
            <a:r>
              <a:rPr lang="en-US" sz="2600" dirty="0" err="1">
                <a:latin typeface="+mn-lt"/>
              </a:rPr>
              <a:t>edebilmek</a:t>
            </a:r>
            <a:r>
              <a:rPr lang="en-US" sz="2600" dirty="0">
                <a:latin typeface="+mn-lt"/>
              </a:rPr>
              <a:t> </a:t>
            </a:r>
            <a:r>
              <a:rPr lang="en-US" sz="2600" dirty="0" err="1">
                <a:latin typeface="+mn-lt"/>
              </a:rPr>
              <a:t>üzere</a:t>
            </a:r>
            <a:r>
              <a:rPr lang="en-US" sz="2600" dirty="0">
                <a:latin typeface="+mn-lt"/>
              </a:rPr>
              <a:t> </a:t>
            </a:r>
            <a:r>
              <a:rPr lang="en-US" sz="2600" dirty="0" err="1">
                <a:latin typeface="+mn-lt"/>
              </a:rPr>
              <a:t>hırsızlık</a:t>
            </a:r>
            <a:r>
              <a:rPr lang="en-US" sz="2600" dirty="0">
                <a:latin typeface="+mn-lt"/>
              </a:rPr>
              <a:t>, gasp, </a:t>
            </a:r>
            <a:r>
              <a:rPr lang="en-US" sz="2600" dirty="0" err="1">
                <a:latin typeface="+mn-lt"/>
              </a:rPr>
              <a:t>yankesicilik</a:t>
            </a:r>
            <a:r>
              <a:rPr lang="en-US" sz="2600" dirty="0">
                <a:latin typeface="+mn-lt"/>
              </a:rPr>
              <a:t> vb. </a:t>
            </a:r>
            <a:r>
              <a:rPr lang="en-US" sz="2600" dirty="0" err="1">
                <a:latin typeface="+mn-lt"/>
              </a:rPr>
              <a:t>suçlara</a:t>
            </a:r>
            <a:r>
              <a:rPr lang="en-US" sz="2600" dirty="0">
                <a:latin typeface="+mn-lt"/>
              </a:rPr>
              <a:t> </a:t>
            </a:r>
            <a:r>
              <a:rPr lang="en-US" sz="2600" dirty="0" err="1">
                <a:latin typeface="+mn-lt"/>
              </a:rPr>
              <a:t>karışır</a:t>
            </a:r>
            <a:r>
              <a:rPr lang="en-US" sz="2600" dirty="0">
                <a:latin typeface="+mn-lt"/>
              </a:rPr>
              <a:t>.</a:t>
            </a:r>
          </a:p>
          <a:p>
            <a:pPr marL="457200" indent="-457200">
              <a:buFont typeface="Wingdings" panose="05000000000000000000" pitchFamily="2" charset="2"/>
              <a:buChar char="Ø"/>
            </a:pPr>
            <a:r>
              <a:rPr lang="en-US" sz="2600" dirty="0" err="1" smtClean="0">
                <a:latin typeface="+mn-lt"/>
              </a:rPr>
              <a:t>Çoğu</a:t>
            </a:r>
            <a:r>
              <a:rPr lang="en-US" sz="2600" dirty="0" smtClean="0">
                <a:latin typeface="+mn-lt"/>
              </a:rPr>
              <a:t> </a:t>
            </a:r>
            <a:r>
              <a:rPr lang="en-US" sz="2600" dirty="0">
                <a:latin typeface="+mn-lt"/>
              </a:rPr>
              <a:t>zaman </a:t>
            </a:r>
            <a:r>
              <a:rPr lang="en-US" sz="2600" dirty="0" err="1">
                <a:latin typeface="+mn-lt"/>
              </a:rPr>
              <a:t>suç</a:t>
            </a:r>
            <a:r>
              <a:rPr lang="en-US" sz="2600" dirty="0">
                <a:latin typeface="+mn-lt"/>
              </a:rPr>
              <a:t> </a:t>
            </a:r>
            <a:r>
              <a:rPr lang="en-US" sz="2600" dirty="0" err="1">
                <a:latin typeface="+mn-lt"/>
              </a:rPr>
              <a:t>işlerken</a:t>
            </a:r>
            <a:r>
              <a:rPr lang="en-US" sz="2600" dirty="0">
                <a:latin typeface="+mn-lt"/>
              </a:rPr>
              <a:t> </a:t>
            </a:r>
            <a:r>
              <a:rPr lang="en-US" sz="2600" dirty="0" err="1">
                <a:latin typeface="+mn-lt"/>
              </a:rPr>
              <a:t>yakalanır</a:t>
            </a:r>
            <a:r>
              <a:rPr lang="en-US" sz="2600" dirty="0">
                <a:latin typeface="+mn-lt"/>
              </a:rPr>
              <a:t>, </a:t>
            </a:r>
            <a:r>
              <a:rPr lang="en-US" sz="2600" dirty="0" err="1">
                <a:latin typeface="+mn-lt"/>
              </a:rPr>
              <a:t>hapse</a:t>
            </a:r>
            <a:r>
              <a:rPr lang="en-US" sz="2600" dirty="0">
                <a:latin typeface="+mn-lt"/>
              </a:rPr>
              <a:t> </a:t>
            </a:r>
            <a:r>
              <a:rPr lang="en-US" sz="2600" dirty="0" err="1">
                <a:latin typeface="+mn-lt"/>
              </a:rPr>
              <a:t>düşer</a:t>
            </a:r>
            <a:r>
              <a:rPr lang="en-US" sz="2600" dirty="0">
                <a:latin typeface="+mn-lt"/>
              </a:rPr>
              <a:t>, </a:t>
            </a:r>
            <a:r>
              <a:rPr lang="en-US" sz="2600" dirty="0" err="1">
                <a:latin typeface="+mn-lt"/>
              </a:rPr>
              <a:t>özgürlüğünü</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Maddenin</a:t>
            </a:r>
            <a:r>
              <a:rPr lang="en-US" sz="2600" dirty="0" smtClean="0">
                <a:latin typeface="+mn-lt"/>
              </a:rPr>
              <a:t> </a:t>
            </a:r>
            <a:r>
              <a:rPr lang="en-US" sz="2600" dirty="0" err="1">
                <a:latin typeface="+mn-lt"/>
              </a:rPr>
              <a:t>vücuduna</a:t>
            </a:r>
            <a:r>
              <a:rPr lang="en-US" sz="2600" dirty="0">
                <a:latin typeface="+mn-lt"/>
              </a:rPr>
              <a:t> </a:t>
            </a:r>
            <a:r>
              <a:rPr lang="en-US" sz="2600" dirty="0" err="1">
                <a:latin typeface="+mn-lt"/>
              </a:rPr>
              <a:t>verdiği</a:t>
            </a:r>
            <a:r>
              <a:rPr lang="en-US" sz="2600" dirty="0">
                <a:latin typeface="+mn-lt"/>
              </a:rPr>
              <a:t> </a:t>
            </a:r>
            <a:r>
              <a:rPr lang="en-US" sz="2600" dirty="0" err="1">
                <a:latin typeface="+mn-lt"/>
              </a:rPr>
              <a:t>zararlardan</a:t>
            </a:r>
            <a:r>
              <a:rPr lang="en-US" sz="2600" dirty="0">
                <a:latin typeface="+mn-lt"/>
              </a:rPr>
              <a:t> </a:t>
            </a:r>
            <a:r>
              <a:rPr lang="en-US" sz="2600" dirty="0" err="1">
                <a:latin typeface="+mn-lt"/>
              </a:rPr>
              <a:t>dolayı</a:t>
            </a:r>
            <a:r>
              <a:rPr lang="en-US" sz="2600" dirty="0">
                <a:latin typeface="+mn-lt"/>
              </a:rPr>
              <a:t> </a:t>
            </a:r>
            <a:r>
              <a:rPr lang="en-US" sz="2600" dirty="0" err="1">
                <a:latin typeface="+mn-lt"/>
              </a:rPr>
              <a:t>sağlığını</a:t>
            </a:r>
            <a:r>
              <a:rPr lang="en-US" sz="2600" dirty="0">
                <a:latin typeface="+mn-lt"/>
              </a:rPr>
              <a:t> </a:t>
            </a:r>
            <a:r>
              <a:rPr lang="en-US" sz="2600" dirty="0" err="1">
                <a:latin typeface="+mn-lt"/>
              </a:rPr>
              <a:t>kaybeder</a:t>
            </a:r>
            <a:r>
              <a:rPr lang="en-US" sz="2600" dirty="0">
                <a:latin typeface="+mn-lt"/>
              </a:rPr>
              <a:t>.</a:t>
            </a:r>
          </a:p>
          <a:p>
            <a:pPr marL="457200" indent="-457200">
              <a:buFont typeface="Wingdings" panose="05000000000000000000" pitchFamily="2" charset="2"/>
              <a:buChar char="Ø"/>
            </a:pPr>
            <a:r>
              <a:rPr lang="en-US" sz="2600" dirty="0" err="1" smtClean="0">
                <a:latin typeface="+mn-lt"/>
              </a:rPr>
              <a:t>Ve</a:t>
            </a:r>
            <a:r>
              <a:rPr lang="en-US" sz="2600" dirty="0" smtClean="0">
                <a:latin typeface="+mn-lt"/>
              </a:rPr>
              <a:t> </a:t>
            </a:r>
            <a:r>
              <a:rPr lang="en-US" sz="2600" dirty="0" err="1">
                <a:latin typeface="+mn-lt"/>
              </a:rPr>
              <a:t>en</a:t>
            </a:r>
            <a:r>
              <a:rPr lang="en-US" sz="2600" dirty="0">
                <a:latin typeface="+mn-lt"/>
              </a:rPr>
              <a:t> </a:t>
            </a:r>
            <a:r>
              <a:rPr lang="en-US" sz="2600" dirty="0" err="1">
                <a:latin typeface="+mn-lt"/>
              </a:rPr>
              <a:t>sonunda</a:t>
            </a:r>
            <a:r>
              <a:rPr lang="en-US" sz="2600" dirty="0">
                <a:latin typeface="+mn-lt"/>
              </a:rPr>
              <a:t> da </a:t>
            </a:r>
            <a:r>
              <a:rPr lang="en-US" sz="2600" dirty="0" err="1">
                <a:latin typeface="+mn-lt"/>
              </a:rPr>
              <a:t>hayatını</a:t>
            </a:r>
            <a:r>
              <a:rPr lang="en-US" sz="2600" dirty="0">
                <a:latin typeface="+mn-lt"/>
              </a:rPr>
              <a:t>…</a:t>
            </a:r>
          </a:p>
        </p:txBody>
      </p:sp>
      <p:sp>
        <p:nvSpPr>
          <p:cNvPr id="7" name="TextBox 6"/>
          <p:cNvSpPr txBox="1"/>
          <p:nvPr/>
        </p:nvSpPr>
        <p:spPr>
          <a:xfrm>
            <a:off x="288032" y="188640"/>
            <a:ext cx="8855968" cy="1446550"/>
          </a:xfrm>
          <a:prstGeom prst="rect">
            <a:avLst/>
          </a:prstGeom>
          <a:noFill/>
        </p:spPr>
        <p:txBody>
          <a:bodyPr wrap="square" rtlCol="0">
            <a:spAutoFit/>
          </a:bodyPr>
          <a:lstStyle/>
          <a:p>
            <a:r>
              <a:rPr lang="en-US" sz="4400" dirty="0" err="1">
                <a:solidFill>
                  <a:srgbClr val="FF0000"/>
                </a:solidFill>
                <a:effectLst>
                  <a:outerShdw blurRad="38100" dist="38100" dir="2700000" algn="tl">
                    <a:srgbClr val="000000">
                      <a:alpha val="43137"/>
                    </a:srgbClr>
                  </a:outerShdw>
                </a:effectLst>
                <a:latin typeface="+mj-lt"/>
              </a:rPr>
              <a:t>Bağımlılık</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Yapıcı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Maddelerin</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Zararları</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Birdenbire</a:t>
            </a:r>
            <a:r>
              <a:rPr lang="en-US" sz="4400" dirty="0">
                <a:solidFill>
                  <a:srgbClr val="FF0000"/>
                </a:solidFill>
                <a:effectLst>
                  <a:outerShdw blurRad="38100" dist="38100" dir="2700000" algn="tl">
                    <a:srgbClr val="000000">
                      <a:alpha val="43137"/>
                    </a:srgbClr>
                  </a:outerShdw>
                </a:effectLst>
                <a:latin typeface="+mj-lt"/>
              </a:rPr>
              <a:t> mi </a:t>
            </a:r>
            <a:r>
              <a:rPr lang="en-US" sz="4400" dirty="0" err="1">
                <a:solidFill>
                  <a:srgbClr val="FF0000"/>
                </a:solidFill>
                <a:effectLst>
                  <a:outerShdw blurRad="38100" dist="38100" dir="2700000" algn="tl">
                    <a:srgbClr val="000000">
                      <a:alpha val="43137"/>
                    </a:srgbClr>
                  </a:outerShdw>
                </a:effectLst>
                <a:latin typeface="+mj-lt"/>
              </a:rPr>
              <a:t>Ortaya</a:t>
            </a:r>
            <a:r>
              <a:rPr lang="en-US" sz="4400" dirty="0">
                <a:solidFill>
                  <a:srgbClr val="FF0000"/>
                </a:solidFill>
                <a:effectLst>
                  <a:outerShdw blurRad="38100" dist="38100" dir="2700000" algn="tl">
                    <a:srgbClr val="000000">
                      <a:alpha val="43137"/>
                    </a:srgbClr>
                  </a:outerShdw>
                </a:effectLst>
                <a:latin typeface="+mj-lt"/>
              </a:rPr>
              <a:t> </a:t>
            </a:r>
            <a:r>
              <a:rPr lang="en-US" sz="4400" dirty="0" err="1">
                <a:solidFill>
                  <a:srgbClr val="FF0000"/>
                </a:solidFill>
                <a:effectLst>
                  <a:outerShdw blurRad="38100" dist="38100" dir="2700000" algn="tl">
                    <a:srgbClr val="000000">
                      <a:alpha val="43137"/>
                    </a:srgbClr>
                  </a:outerShdw>
                </a:effectLst>
                <a:latin typeface="+mj-lt"/>
              </a:rPr>
              <a:t>Çıkar</a:t>
            </a:r>
            <a:r>
              <a:rPr lang="en-US" sz="4400" dirty="0">
                <a:solidFill>
                  <a:srgbClr val="FF0000"/>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438819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250"/>
                                  </p:stCondLst>
                                  <p:childTnLst>
                                    <p:set>
                                      <p:cBhvr>
                                        <p:cTn id="6" dur="1" fill="hold">
                                          <p:stCondLst>
                                            <p:cond delay="0"/>
                                          </p:stCondLst>
                                        </p:cTn>
                                        <p:tgtEl>
                                          <p:spTgt spid="6">
                                            <p:bg/>
                                          </p:spTgt>
                                        </p:tgtEl>
                                        <p:attrNameLst>
                                          <p:attrName>style.visibility</p:attrName>
                                        </p:attrNameLst>
                                      </p:cBhvr>
                                      <p:to>
                                        <p:strVal val="visible"/>
                                      </p:to>
                                    </p:set>
                                    <p:animEffect transition="in" filter="barn(inHorizontal)">
                                      <p:cBhvr>
                                        <p:cTn id="7" dur="1000"/>
                                        <p:tgtEl>
                                          <p:spTgt spid="6">
                                            <p:bg/>
                                          </p:spTgt>
                                        </p:tgtEl>
                                      </p:cBhvr>
                                    </p:animEffect>
                                  </p:childTnLst>
                                </p:cTn>
                              </p:par>
                            </p:childTnLst>
                          </p:cTn>
                        </p:par>
                        <p:par>
                          <p:cTn id="8" fill="hold">
                            <p:stCondLst>
                              <p:cond delay="1250"/>
                            </p:stCondLst>
                            <p:childTnLst>
                              <p:par>
                                <p:cTn id="9" presetID="16" presetClass="entr" presetSubtype="26"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Horizontal)">
                                      <p:cBhvr>
                                        <p:cTn id="11" dur="1000"/>
                                        <p:tgtEl>
                                          <p:spTgt spid="6">
                                            <p:txEl>
                                              <p:pRg st="0" end="0"/>
                                            </p:txEl>
                                          </p:spTgt>
                                        </p:tgtEl>
                                      </p:cBhvr>
                                    </p:animEffect>
                                  </p:childTnLst>
                                </p:cTn>
                              </p:par>
                            </p:childTnLst>
                          </p:cTn>
                        </p:par>
                        <p:par>
                          <p:cTn id="12" fill="hold">
                            <p:stCondLst>
                              <p:cond delay="2500"/>
                            </p:stCondLst>
                            <p:childTnLst>
                              <p:par>
                                <p:cTn id="13" presetID="16" presetClass="entr" presetSubtype="26"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Horizontal)">
                                      <p:cBhvr>
                                        <p:cTn id="15" dur="1000"/>
                                        <p:tgtEl>
                                          <p:spTgt spid="6">
                                            <p:txEl>
                                              <p:pRg st="1" end="1"/>
                                            </p:txEl>
                                          </p:spTgt>
                                        </p:tgtEl>
                                      </p:cBhvr>
                                    </p:animEffect>
                                  </p:childTnLst>
                                </p:cTn>
                              </p:par>
                            </p:childTnLst>
                          </p:cTn>
                        </p:par>
                        <p:par>
                          <p:cTn id="16" fill="hold">
                            <p:stCondLst>
                              <p:cond delay="3750"/>
                            </p:stCondLst>
                            <p:childTnLst>
                              <p:par>
                                <p:cTn id="17" presetID="16" presetClass="entr" presetSubtype="26" fill="hold" grpId="0" nodeType="afterEffect">
                                  <p:stCondLst>
                                    <p:cond delay="25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Horizontal)">
                                      <p:cBhvr>
                                        <p:cTn id="19" dur="1000"/>
                                        <p:tgtEl>
                                          <p:spTgt spid="6">
                                            <p:txEl>
                                              <p:pRg st="2" end="2"/>
                                            </p:txEl>
                                          </p:spTgt>
                                        </p:tgtEl>
                                      </p:cBhvr>
                                    </p:animEffect>
                                  </p:childTnLst>
                                </p:cTn>
                              </p:par>
                            </p:childTnLst>
                          </p:cTn>
                        </p:par>
                        <p:par>
                          <p:cTn id="20" fill="hold">
                            <p:stCondLst>
                              <p:cond delay="5000"/>
                            </p:stCondLst>
                            <p:childTnLst>
                              <p:par>
                                <p:cTn id="21" presetID="16" presetClass="entr" presetSubtype="26" fill="hold" grpId="0" nodeType="afterEffect">
                                  <p:stCondLst>
                                    <p:cond delay="25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Horizontal)">
                                      <p:cBhvr>
                                        <p:cTn id="23" dur="1000"/>
                                        <p:tgtEl>
                                          <p:spTgt spid="6">
                                            <p:txEl>
                                              <p:pRg st="3" end="3"/>
                                            </p:txEl>
                                          </p:spTgt>
                                        </p:tgtEl>
                                      </p:cBhvr>
                                    </p:animEffect>
                                  </p:childTnLst>
                                </p:cTn>
                              </p:par>
                            </p:childTnLst>
                          </p:cTn>
                        </p:par>
                        <p:par>
                          <p:cTn id="24" fill="hold">
                            <p:stCondLst>
                              <p:cond delay="6250"/>
                            </p:stCondLst>
                            <p:childTnLst>
                              <p:par>
                                <p:cTn id="25" presetID="16" presetClass="entr" presetSubtype="26" fill="hold" grpId="0" nodeType="afterEffect">
                                  <p:stCondLst>
                                    <p:cond delay="25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Horizontal)">
                                      <p:cBhvr>
                                        <p:cTn id="27" dur="1000"/>
                                        <p:tgtEl>
                                          <p:spTgt spid="6">
                                            <p:txEl>
                                              <p:pRg st="4" end="4"/>
                                            </p:txEl>
                                          </p:spTgt>
                                        </p:tgtEl>
                                      </p:cBhvr>
                                    </p:animEffect>
                                  </p:childTnLst>
                                </p:cTn>
                              </p:par>
                            </p:childTnLst>
                          </p:cTn>
                        </p:par>
                        <p:par>
                          <p:cTn id="28" fill="hold">
                            <p:stCondLst>
                              <p:cond delay="7500"/>
                            </p:stCondLst>
                            <p:childTnLst>
                              <p:par>
                                <p:cTn id="29" presetID="16" presetClass="entr" presetSubtype="26" fill="hold" grpId="0" nodeType="afterEffect">
                                  <p:stCondLst>
                                    <p:cond delay="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Horizontal)">
                                      <p:cBhvr>
                                        <p:cTn id="3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769441"/>
          </a:xfrm>
          <a:prstGeom prst="rect">
            <a:avLst/>
          </a:prstGeom>
          <a:noFill/>
        </p:spPr>
        <p:txBody>
          <a:bodyPr wrap="square" rtlCol="0">
            <a:spAutoFit/>
          </a:bodyPr>
          <a:lstStyle/>
          <a:p>
            <a:r>
              <a:rPr lang="en-US" sz="4400" dirty="0" err="1" smtClean="0">
                <a:solidFill>
                  <a:srgbClr val="FF0000"/>
                </a:solidFill>
                <a:effectLst>
                  <a:outerShdw blurRad="38100" dist="38100" dir="2700000" algn="tl">
                    <a:srgbClr val="000000">
                      <a:alpha val="43137"/>
                    </a:srgbClr>
                  </a:outerShdw>
                </a:effectLst>
                <a:latin typeface="+mj-lt"/>
              </a:rPr>
              <a:t>Bir</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Kişi</a:t>
            </a:r>
            <a:r>
              <a:rPr lang="en-US" sz="4400" dirty="0" smtClean="0">
                <a:solidFill>
                  <a:srgbClr val="FF0000"/>
                </a:solidFill>
                <a:effectLst>
                  <a:outerShdw blurRad="38100" dist="38100" dir="2700000" algn="tl">
                    <a:srgbClr val="000000">
                      <a:alpha val="43137"/>
                    </a:srgbClr>
                  </a:outerShdw>
                </a:effectLst>
                <a:latin typeface="+mj-lt"/>
              </a:rPr>
              <a:t> Ne Zaman </a:t>
            </a:r>
            <a:r>
              <a:rPr lang="en-US" sz="4400" dirty="0" err="1" smtClean="0">
                <a:solidFill>
                  <a:srgbClr val="FF0000"/>
                </a:solidFill>
                <a:effectLst>
                  <a:outerShdw blurRad="38100" dist="38100" dir="2700000" algn="tl">
                    <a:srgbClr val="000000">
                      <a:alpha val="43137"/>
                    </a:srgbClr>
                  </a:outerShdw>
                </a:effectLst>
                <a:latin typeface="+mj-lt"/>
              </a:rPr>
              <a:t>Bağımlı</a:t>
            </a:r>
            <a:r>
              <a:rPr lang="en-US" sz="4400" dirty="0" smtClean="0">
                <a:solidFill>
                  <a:srgbClr val="FF0000"/>
                </a:solidFill>
                <a:effectLst>
                  <a:outerShdw blurRad="38100" dist="38100" dir="2700000" algn="tl">
                    <a:srgbClr val="000000">
                      <a:alpha val="43137"/>
                    </a:srgbClr>
                  </a:outerShdw>
                </a:effectLst>
                <a:latin typeface="+mj-lt"/>
              </a:rPr>
              <a:t> </a:t>
            </a:r>
            <a:r>
              <a:rPr lang="en-US" sz="4400" dirty="0" err="1" smtClean="0">
                <a:solidFill>
                  <a:srgbClr val="FF0000"/>
                </a:solidFill>
                <a:effectLst>
                  <a:outerShdw blurRad="38100" dist="38100" dir="2700000" algn="tl">
                    <a:srgbClr val="000000">
                      <a:alpha val="43137"/>
                    </a:srgbClr>
                  </a:outerShdw>
                </a:effectLst>
                <a:latin typeface="+mj-lt"/>
              </a:rPr>
              <a:t>Sayılır</a:t>
            </a:r>
            <a:r>
              <a:rPr lang="en-US" sz="4400" dirty="0" smtClean="0">
                <a:solidFill>
                  <a:srgbClr val="FF0000"/>
                </a:solidFill>
                <a:effectLst>
                  <a:outerShdw blurRad="38100" dist="38100" dir="2700000" algn="tl">
                    <a:srgbClr val="000000">
                      <a:alpha val="43137"/>
                    </a:srgbClr>
                  </a:outerShdw>
                </a:effectLst>
                <a:latin typeface="+mj-lt"/>
              </a:rPr>
              <a:t>?</a:t>
            </a:r>
            <a:endParaRPr lang="en-US" sz="4400" dirty="0">
              <a:solidFill>
                <a:srgbClr val="FF0000"/>
              </a:solidFill>
              <a:effectLst>
                <a:outerShdw blurRad="38100" dist="38100" dir="2700000" algn="tl">
                  <a:srgbClr val="000000">
                    <a:alpha val="43137"/>
                  </a:srgbClr>
                </a:outerShdw>
              </a:effectLst>
              <a:latin typeface="+mj-lt"/>
            </a:endParaRPr>
          </a:p>
        </p:txBody>
      </p:sp>
      <p:sp>
        <p:nvSpPr>
          <p:cNvPr id="5" name="TextBox 4"/>
          <p:cNvSpPr txBox="1"/>
          <p:nvPr/>
        </p:nvSpPr>
        <p:spPr>
          <a:xfrm>
            <a:off x="288032" y="1340768"/>
            <a:ext cx="8573005" cy="2123658"/>
          </a:xfrm>
          <a:prstGeom prst="rect">
            <a:avLst/>
          </a:prstGeom>
          <a:noFill/>
        </p:spPr>
        <p:txBody>
          <a:bodyPr wrap="square" rtlCol="0">
            <a:spAutoFit/>
          </a:bodyPr>
          <a:lstStyle/>
          <a:p>
            <a:r>
              <a:rPr lang="tr-TR" sz="4400" dirty="0" smtClean="0">
                <a:solidFill>
                  <a:schemeClr val="bg1"/>
                </a:solidFill>
                <a:latin typeface="+mn-lt"/>
              </a:rPr>
              <a:t>	 </a:t>
            </a:r>
            <a:r>
              <a:rPr lang="en-US" sz="4400" dirty="0" err="1" smtClean="0">
                <a:solidFill>
                  <a:schemeClr val="bg1"/>
                </a:solidFill>
                <a:latin typeface="+mn-lt"/>
              </a:rPr>
              <a:t>Bağımlılık</a:t>
            </a:r>
            <a:r>
              <a:rPr lang="en-US" sz="4400" dirty="0" smtClean="0">
                <a:solidFill>
                  <a:schemeClr val="bg1"/>
                </a:solidFill>
                <a:latin typeface="+mn-lt"/>
              </a:rPr>
              <a:t> </a:t>
            </a:r>
            <a:r>
              <a:rPr lang="en-US" sz="4400" dirty="0" err="1">
                <a:solidFill>
                  <a:schemeClr val="bg1"/>
                </a:solidFill>
                <a:latin typeface="+mn-lt"/>
              </a:rPr>
              <a:t>Sendromunun</a:t>
            </a:r>
            <a:r>
              <a:rPr lang="en-US" sz="4400" dirty="0">
                <a:solidFill>
                  <a:schemeClr val="bg1"/>
                </a:solidFill>
                <a:latin typeface="+mn-lt"/>
              </a:rPr>
              <a:t> </a:t>
            </a:r>
            <a:endParaRPr lang="tr-TR" sz="4400" dirty="0" smtClean="0">
              <a:solidFill>
                <a:schemeClr val="bg1"/>
              </a:solidFill>
              <a:latin typeface="+mn-lt"/>
            </a:endParaRPr>
          </a:p>
          <a:p>
            <a:r>
              <a:rPr lang="tr-TR" sz="4400" dirty="0">
                <a:solidFill>
                  <a:schemeClr val="bg1"/>
                </a:solidFill>
                <a:latin typeface="+mn-lt"/>
              </a:rPr>
              <a:t>	</a:t>
            </a:r>
            <a:r>
              <a:rPr lang="tr-TR" sz="4400" dirty="0" smtClean="0">
                <a:solidFill>
                  <a:schemeClr val="bg1"/>
                </a:solidFill>
                <a:latin typeface="+mn-lt"/>
              </a:rPr>
              <a:t> </a:t>
            </a:r>
            <a:r>
              <a:rPr lang="en-US" sz="4400" dirty="0" err="1" smtClean="0">
                <a:solidFill>
                  <a:schemeClr val="bg1"/>
                </a:solidFill>
                <a:latin typeface="+mn-lt"/>
              </a:rPr>
              <a:t>Ölçütleri</a:t>
            </a:r>
            <a:r>
              <a:rPr lang="en-US" sz="4400" dirty="0" smtClean="0">
                <a:solidFill>
                  <a:schemeClr val="bg1"/>
                </a:solidFill>
                <a:latin typeface="+mn-lt"/>
              </a:rPr>
              <a:t> </a:t>
            </a:r>
            <a:r>
              <a:rPr lang="en-US" sz="4400" dirty="0" err="1">
                <a:solidFill>
                  <a:schemeClr val="bg1"/>
                </a:solidFill>
                <a:latin typeface="+mn-lt"/>
              </a:rPr>
              <a:t>Nedir</a:t>
            </a:r>
            <a:r>
              <a:rPr lang="en-US" sz="4400" dirty="0">
                <a:solidFill>
                  <a:schemeClr val="bg1"/>
                </a:solidFill>
                <a:latin typeface="+mn-lt"/>
              </a:rPr>
              <a:t>? </a:t>
            </a:r>
            <a:r>
              <a:rPr lang="tr-TR" sz="4400" dirty="0" smtClean="0">
                <a:solidFill>
                  <a:schemeClr val="bg1"/>
                </a:solidFill>
                <a:latin typeface="+mn-lt"/>
              </a:rPr>
              <a:t/>
            </a:r>
            <a:br>
              <a:rPr lang="tr-TR" sz="4400" dirty="0" smtClean="0">
                <a:solidFill>
                  <a:schemeClr val="bg1"/>
                </a:solidFill>
                <a:latin typeface="+mn-lt"/>
              </a:rPr>
            </a:br>
            <a:r>
              <a:rPr lang="tr-TR" sz="4400" dirty="0" smtClean="0">
                <a:solidFill>
                  <a:schemeClr val="bg1"/>
                </a:solidFill>
                <a:latin typeface="+mn-lt"/>
              </a:rPr>
              <a:t>	</a:t>
            </a:r>
            <a:endParaRPr lang="en-US" sz="4400" dirty="0">
              <a:solidFill>
                <a:srgbClr val="FF0000"/>
              </a:solidFill>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38" y="1484784"/>
            <a:ext cx="952500" cy="542925"/>
          </a:xfrm>
          <a:prstGeom prst="rect">
            <a:avLst/>
          </a:prstGeom>
        </p:spPr>
      </p:pic>
    </p:spTree>
    <p:extLst>
      <p:ext uri="{BB962C8B-B14F-4D97-AF65-F5344CB8AC3E}">
        <p14:creationId xmlns:p14="http://schemas.microsoft.com/office/powerpoint/2010/main" val="2873661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2000"/>
                                        <p:tgtEl>
                                          <p:spTgt spid="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2000"/>
                                        <p:tgtEl>
                                          <p:spTgt spid="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88032" y="188640"/>
            <a:ext cx="8855968" cy="1323439"/>
          </a:xfrm>
          <a:prstGeom prst="rect">
            <a:avLst/>
          </a:prstGeom>
          <a:noFill/>
        </p:spPr>
        <p:txBody>
          <a:bodyPr wrap="square" rtlCol="0">
            <a:spAutoFit/>
          </a:bodyPr>
          <a:lstStyle/>
          <a:p>
            <a:r>
              <a:rPr lang="en-US" sz="4000" dirty="0" err="1">
                <a:solidFill>
                  <a:srgbClr val="FF0000"/>
                </a:solidFill>
                <a:latin typeface="+mj-lt"/>
              </a:rPr>
              <a:t>Aşağıdakilerden</a:t>
            </a:r>
            <a:r>
              <a:rPr lang="en-US" sz="4000" dirty="0">
                <a:solidFill>
                  <a:srgbClr val="FF0000"/>
                </a:solidFill>
                <a:latin typeface="+mj-lt"/>
              </a:rPr>
              <a:t> </a:t>
            </a:r>
            <a:r>
              <a:rPr lang="en-US" sz="4000" u="sng" dirty="0" err="1">
                <a:solidFill>
                  <a:srgbClr val="FF0000"/>
                </a:solidFill>
                <a:latin typeface="+mj-lt"/>
              </a:rPr>
              <a:t>sadece</a:t>
            </a:r>
            <a:r>
              <a:rPr lang="en-US" sz="4000" u="sng" dirty="0">
                <a:solidFill>
                  <a:srgbClr val="FF0000"/>
                </a:solidFill>
                <a:latin typeface="+mj-lt"/>
              </a:rPr>
              <a:t> </a:t>
            </a:r>
            <a:r>
              <a:rPr lang="en-US" sz="4000" u="sng" dirty="0" err="1">
                <a:solidFill>
                  <a:srgbClr val="FF0000"/>
                </a:solidFill>
                <a:latin typeface="+mj-lt"/>
              </a:rPr>
              <a:t>üçü</a:t>
            </a:r>
            <a:r>
              <a:rPr lang="en-US" sz="4000" dirty="0">
                <a:solidFill>
                  <a:srgbClr val="FF0000"/>
                </a:solidFill>
                <a:latin typeface="+mj-lt"/>
              </a:rPr>
              <a:t> 12 </a:t>
            </a:r>
            <a:r>
              <a:rPr lang="en-US" sz="4000" dirty="0" err="1">
                <a:solidFill>
                  <a:srgbClr val="FF0000"/>
                </a:solidFill>
                <a:latin typeface="+mj-lt"/>
              </a:rPr>
              <a:t>aylık</a:t>
            </a:r>
            <a:r>
              <a:rPr lang="en-US" sz="4000" dirty="0">
                <a:solidFill>
                  <a:srgbClr val="FF0000"/>
                </a:solidFill>
                <a:latin typeface="+mj-lt"/>
              </a:rPr>
              <a:t> </a:t>
            </a:r>
            <a:r>
              <a:rPr lang="en-US" sz="4000" dirty="0" err="1">
                <a:solidFill>
                  <a:srgbClr val="FF0000"/>
                </a:solidFill>
                <a:latin typeface="+mj-lt"/>
              </a:rPr>
              <a:t>bir</a:t>
            </a:r>
            <a:r>
              <a:rPr lang="en-US" sz="4000" dirty="0">
                <a:solidFill>
                  <a:srgbClr val="FF0000"/>
                </a:solidFill>
                <a:latin typeface="+mj-lt"/>
              </a:rPr>
              <a:t> </a:t>
            </a:r>
            <a:r>
              <a:rPr lang="en-US" sz="4000" dirty="0" err="1">
                <a:solidFill>
                  <a:srgbClr val="FF0000"/>
                </a:solidFill>
                <a:latin typeface="+mj-lt"/>
              </a:rPr>
              <a:t>süreç</a:t>
            </a:r>
            <a:r>
              <a:rPr lang="en-US" sz="4000" dirty="0">
                <a:solidFill>
                  <a:srgbClr val="FF0000"/>
                </a:solidFill>
                <a:latin typeface="+mj-lt"/>
              </a:rPr>
              <a:t> </a:t>
            </a:r>
            <a:r>
              <a:rPr lang="en-US" sz="4000" dirty="0" err="1">
                <a:solidFill>
                  <a:srgbClr val="FF0000"/>
                </a:solidFill>
                <a:latin typeface="+mj-lt"/>
              </a:rPr>
              <a:t>içerisinde</a:t>
            </a:r>
            <a:r>
              <a:rPr lang="en-US" sz="4000" dirty="0">
                <a:solidFill>
                  <a:srgbClr val="FF0000"/>
                </a:solidFill>
                <a:latin typeface="+mj-lt"/>
              </a:rPr>
              <a:t> </a:t>
            </a:r>
            <a:r>
              <a:rPr lang="en-US" sz="4000" dirty="0" err="1">
                <a:solidFill>
                  <a:srgbClr val="FF0000"/>
                </a:solidFill>
                <a:latin typeface="+mj-lt"/>
              </a:rPr>
              <a:t>görülen</a:t>
            </a:r>
            <a:r>
              <a:rPr lang="en-US" sz="4000" dirty="0">
                <a:solidFill>
                  <a:srgbClr val="FF0000"/>
                </a:solidFill>
                <a:latin typeface="+mj-lt"/>
              </a:rPr>
              <a:t> </a:t>
            </a:r>
            <a:r>
              <a:rPr lang="en-US" sz="4000" dirty="0" err="1">
                <a:solidFill>
                  <a:srgbClr val="FF0000"/>
                </a:solidFill>
                <a:latin typeface="+mj-lt"/>
              </a:rPr>
              <a:t>kişi</a:t>
            </a:r>
            <a:r>
              <a:rPr lang="en-US" sz="4000" dirty="0">
                <a:solidFill>
                  <a:srgbClr val="FF0000"/>
                </a:solidFill>
                <a:latin typeface="+mj-lt"/>
              </a:rPr>
              <a:t> </a:t>
            </a:r>
            <a:r>
              <a:rPr lang="en-US" sz="4000" dirty="0" err="1">
                <a:solidFill>
                  <a:srgbClr val="FF0000"/>
                </a:solidFill>
                <a:latin typeface="+mj-lt"/>
              </a:rPr>
              <a:t>bağımlıdır</a:t>
            </a:r>
            <a:r>
              <a:rPr lang="en-US" sz="4000" dirty="0">
                <a:solidFill>
                  <a:srgbClr val="FF0000"/>
                </a:solidFill>
                <a:latin typeface="+mj-lt"/>
              </a:rPr>
              <a:t>:</a:t>
            </a:r>
          </a:p>
        </p:txBody>
      </p:sp>
      <p:sp>
        <p:nvSpPr>
          <p:cNvPr id="6" name="TextBox 5"/>
          <p:cNvSpPr txBox="1"/>
          <p:nvPr/>
        </p:nvSpPr>
        <p:spPr>
          <a:xfrm>
            <a:off x="251520" y="1700808"/>
            <a:ext cx="8712968" cy="4893647"/>
          </a:xfrm>
          <a:prstGeom prst="rect">
            <a:avLst/>
          </a:prstGeom>
          <a:noFill/>
        </p:spPr>
        <p:txBody>
          <a:bodyPr wrap="square" rtlCol="0">
            <a:spAutoFit/>
          </a:bodyPr>
          <a:lstStyle/>
          <a:p>
            <a:pPr marL="457200" indent="-457200">
              <a:buFont typeface="Wingdings" panose="05000000000000000000" pitchFamily="2" charset="2"/>
              <a:buChar char="Ø"/>
            </a:pPr>
            <a:r>
              <a:rPr lang="en-US" sz="2400" dirty="0" err="1" smtClean="0">
                <a:solidFill>
                  <a:schemeClr val="bg1"/>
                </a:solidFill>
                <a:latin typeface="+mn-lt"/>
              </a:rPr>
              <a:t>Aynı</a:t>
            </a:r>
            <a:r>
              <a:rPr lang="en-US" sz="2400" dirty="0" smtClean="0">
                <a:solidFill>
                  <a:schemeClr val="bg1"/>
                </a:solidFill>
                <a:latin typeface="+mn-lt"/>
              </a:rPr>
              <a:t> </a:t>
            </a:r>
            <a:r>
              <a:rPr lang="en-US" sz="2400" dirty="0" err="1">
                <a:solidFill>
                  <a:schemeClr val="bg1"/>
                </a:solidFill>
                <a:latin typeface="+mn-lt"/>
              </a:rPr>
              <a:t>etkiyi</a:t>
            </a:r>
            <a:r>
              <a:rPr lang="en-US" sz="2400" dirty="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amacıyla</a:t>
            </a:r>
            <a:r>
              <a:rPr lang="en-US" sz="2400" dirty="0">
                <a:solidFill>
                  <a:schemeClr val="bg1"/>
                </a:solidFill>
                <a:latin typeface="+mn-lt"/>
              </a:rPr>
              <a:t> </a:t>
            </a:r>
            <a:r>
              <a:rPr lang="en-US" sz="2400" dirty="0" err="1">
                <a:solidFill>
                  <a:schemeClr val="bg1"/>
                </a:solidFill>
                <a:latin typeface="+mn-lt"/>
              </a:rPr>
              <a:t>kullandığı</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miktarını</a:t>
            </a:r>
            <a:r>
              <a:rPr lang="en-US" sz="2400" dirty="0">
                <a:solidFill>
                  <a:schemeClr val="bg1"/>
                </a:solidFill>
                <a:latin typeface="+mn-lt"/>
              </a:rPr>
              <a:t> </a:t>
            </a:r>
            <a:r>
              <a:rPr lang="en-US" sz="2400" dirty="0" err="1">
                <a:solidFill>
                  <a:schemeClr val="bg1"/>
                </a:solidFill>
                <a:latin typeface="+mn-lt"/>
              </a:rPr>
              <a:t>giderek</a:t>
            </a:r>
            <a:r>
              <a:rPr lang="en-US" sz="2400" dirty="0">
                <a:solidFill>
                  <a:schemeClr val="bg1"/>
                </a:solidFill>
                <a:latin typeface="+mn-lt"/>
              </a:rPr>
              <a:t> </a:t>
            </a:r>
            <a:r>
              <a:rPr lang="en-US" sz="2400" dirty="0" err="1">
                <a:solidFill>
                  <a:schemeClr val="bg1"/>
                </a:solidFill>
                <a:latin typeface="+mn-lt"/>
              </a:rPr>
              <a:t>arttırıyorsa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bıraktığında</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azalttığında</a:t>
            </a:r>
            <a:r>
              <a:rPr lang="en-US" sz="2400" dirty="0">
                <a:solidFill>
                  <a:schemeClr val="bg1"/>
                </a:solidFill>
                <a:latin typeface="+mn-lt"/>
              </a:rPr>
              <a:t> </a:t>
            </a:r>
            <a:r>
              <a:rPr lang="en-US" sz="2400" dirty="0" err="1">
                <a:solidFill>
                  <a:schemeClr val="bg1"/>
                </a:solidFill>
                <a:latin typeface="+mn-lt"/>
              </a:rPr>
              <a:t>fiziksel</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yoksunluk</a:t>
            </a:r>
            <a:r>
              <a:rPr lang="en-US" sz="2400" dirty="0">
                <a:solidFill>
                  <a:schemeClr val="bg1"/>
                </a:solidFill>
                <a:latin typeface="+mn-lt"/>
              </a:rPr>
              <a:t> </a:t>
            </a:r>
            <a:r>
              <a:rPr lang="en-US" sz="2400" dirty="0" err="1">
                <a:solidFill>
                  <a:schemeClr val="bg1"/>
                </a:solidFill>
                <a:latin typeface="+mn-lt"/>
              </a:rPr>
              <a:t>belirtileri</a:t>
            </a:r>
            <a:r>
              <a:rPr lang="en-US" sz="2400" dirty="0">
                <a:solidFill>
                  <a:schemeClr val="bg1"/>
                </a:solidFill>
                <a:latin typeface="+mn-lt"/>
              </a:rPr>
              <a:t> </a:t>
            </a:r>
            <a:r>
              <a:rPr lang="en-US" sz="2400" dirty="0" err="1">
                <a:solidFill>
                  <a:schemeClr val="bg1"/>
                </a:solidFill>
                <a:latin typeface="+mn-lt"/>
              </a:rPr>
              <a:t>ortaya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a:t>
            </a:r>
            <a:r>
              <a:rPr lang="en-US" sz="2400" dirty="0" smtClean="0">
                <a:solidFill>
                  <a:schemeClr val="bg1"/>
                </a:solidFill>
                <a:latin typeface="+mn-lt"/>
              </a:rPr>
              <a:t> </a:t>
            </a:r>
            <a:r>
              <a:rPr lang="en-US" sz="2400" dirty="0" err="1">
                <a:solidFill>
                  <a:schemeClr val="bg1"/>
                </a:solidFill>
                <a:latin typeface="+mn-lt"/>
              </a:rPr>
              <a:t>kullanmayı</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kontrol</a:t>
            </a:r>
            <a:r>
              <a:rPr lang="en-US" sz="2400" dirty="0">
                <a:solidFill>
                  <a:schemeClr val="bg1"/>
                </a:solidFill>
                <a:latin typeface="+mn-lt"/>
              </a:rPr>
              <a:t> </a:t>
            </a:r>
            <a:r>
              <a:rPr lang="en-US" sz="2400" dirty="0" err="1">
                <a:solidFill>
                  <a:schemeClr val="bg1"/>
                </a:solidFill>
                <a:latin typeface="+mn-lt"/>
              </a:rPr>
              <a:t>etmek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a:solidFill>
                  <a:schemeClr val="bg1"/>
                </a:solidFill>
                <a:latin typeface="+mn-lt"/>
              </a:rPr>
              <a:t>gösterdiği</a:t>
            </a:r>
            <a:r>
              <a:rPr lang="en-US" sz="2400" dirty="0">
                <a:solidFill>
                  <a:schemeClr val="bg1"/>
                </a:solidFill>
                <a:latin typeface="+mn-lt"/>
              </a:rPr>
              <a:t> </a:t>
            </a:r>
            <a:r>
              <a:rPr lang="en-US" sz="2400" dirty="0" err="1">
                <a:solidFill>
                  <a:schemeClr val="bg1"/>
                </a:solidFill>
                <a:latin typeface="+mn-lt"/>
              </a:rPr>
              <a:t>çaba</a:t>
            </a:r>
            <a:r>
              <a:rPr lang="en-US" sz="2400" dirty="0">
                <a:solidFill>
                  <a:schemeClr val="bg1"/>
                </a:solidFill>
                <a:latin typeface="+mn-lt"/>
              </a:rPr>
              <a:t> </a:t>
            </a:r>
            <a:r>
              <a:rPr lang="en-US" sz="2400" dirty="0" err="1">
                <a:solidFill>
                  <a:schemeClr val="bg1"/>
                </a:solidFill>
                <a:latin typeface="+mn-lt"/>
              </a:rPr>
              <a:t>sürekli</a:t>
            </a:r>
            <a:r>
              <a:rPr lang="en-US" sz="2400" dirty="0">
                <a:solidFill>
                  <a:schemeClr val="bg1"/>
                </a:solidFill>
                <a:latin typeface="+mn-lt"/>
              </a:rPr>
              <a:t> </a:t>
            </a:r>
            <a:r>
              <a:rPr lang="en-US" sz="2400" dirty="0" err="1">
                <a:solidFill>
                  <a:schemeClr val="bg1"/>
                </a:solidFill>
                <a:latin typeface="+mn-lt"/>
              </a:rPr>
              <a:t>boşa</a:t>
            </a:r>
            <a:r>
              <a:rPr lang="en-US" sz="2400" dirty="0">
                <a:solidFill>
                  <a:schemeClr val="bg1"/>
                </a:solidFill>
                <a:latin typeface="+mn-lt"/>
              </a:rPr>
              <a:t> </a:t>
            </a:r>
            <a:r>
              <a:rPr lang="en-US" sz="2400" dirty="0" err="1">
                <a:solidFill>
                  <a:schemeClr val="bg1"/>
                </a:solidFill>
                <a:latin typeface="+mn-lt"/>
              </a:rPr>
              <a:t>çıkıyorsa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Maddeyi</a:t>
            </a:r>
            <a:r>
              <a:rPr lang="en-US" sz="2400" dirty="0" smtClean="0">
                <a:solidFill>
                  <a:schemeClr val="bg1"/>
                </a:solidFill>
                <a:latin typeface="+mn-lt"/>
              </a:rPr>
              <a:t> </a:t>
            </a:r>
            <a:r>
              <a:rPr lang="en-US" sz="2400" dirty="0" err="1">
                <a:solidFill>
                  <a:schemeClr val="bg1"/>
                </a:solidFill>
                <a:latin typeface="+mn-lt"/>
              </a:rPr>
              <a:t>sağlamak</a:t>
            </a:r>
            <a:r>
              <a:rPr lang="en-US" sz="2400" dirty="0">
                <a:solidFill>
                  <a:schemeClr val="bg1"/>
                </a:solidFill>
                <a:latin typeface="+mn-lt"/>
              </a:rPr>
              <a:t>, </a:t>
            </a:r>
            <a:r>
              <a:rPr lang="en-US" sz="2400" dirty="0" err="1">
                <a:solidFill>
                  <a:schemeClr val="bg1"/>
                </a:solidFill>
                <a:latin typeface="+mn-lt"/>
              </a:rPr>
              <a:t>kullanmak</a:t>
            </a:r>
            <a:r>
              <a:rPr lang="en-US" sz="2400" dirty="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bırakmak</a:t>
            </a:r>
            <a:r>
              <a:rPr lang="en-US" sz="2400" dirty="0">
                <a:solidFill>
                  <a:schemeClr val="bg1"/>
                </a:solidFill>
                <a:latin typeface="+mn-lt"/>
              </a:rPr>
              <a:t> </a:t>
            </a:r>
            <a:r>
              <a:rPr lang="en-US" sz="2400" dirty="0" err="1">
                <a:solidFill>
                  <a:schemeClr val="bg1"/>
                </a:solidFill>
                <a:latin typeface="+mn-lt"/>
              </a:rPr>
              <a:t>için</a:t>
            </a:r>
            <a:r>
              <a:rPr lang="en-US" sz="2400" dirty="0">
                <a:solidFill>
                  <a:schemeClr val="bg1"/>
                </a:solidFill>
                <a:latin typeface="+mn-lt"/>
              </a:rPr>
              <a:t> </a:t>
            </a:r>
            <a:r>
              <a:rPr lang="en-US" sz="2400" dirty="0" err="1" smtClean="0">
                <a:solidFill>
                  <a:schemeClr val="bg1"/>
                </a:solidFill>
                <a:latin typeface="+mn-lt"/>
              </a:rPr>
              <a:t>fazlaca</a:t>
            </a:r>
            <a:r>
              <a:rPr lang="en-US" sz="2400" dirty="0" smtClean="0">
                <a:solidFill>
                  <a:schemeClr val="bg1"/>
                </a:solidFill>
                <a:latin typeface="+mn-lt"/>
              </a:rPr>
              <a:t> </a:t>
            </a:r>
            <a:r>
              <a:rPr lang="en-US" sz="2400" dirty="0">
                <a:solidFill>
                  <a:schemeClr val="bg1"/>
                </a:solidFill>
                <a:latin typeface="+mn-lt"/>
              </a:rPr>
              <a:t>zaman </a:t>
            </a:r>
            <a:r>
              <a:rPr lang="en-US" sz="2400" dirty="0" err="1">
                <a:solidFill>
                  <a:schemeClr val="bg1"/>
                </a:solidFill>
                <a:latin typeface="+mn-lt"/>
              </a:rPr>
              <a:t>harcıyorsa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Sosyal</a:t>
            </a:r>
            <a:r>
              <a:rPr lang="en-US" sz="2400" dirty="0">
                <a:solidFill>
                  <a:schemeClr val="bg1"/>
                </a:solidFill>
                <a:latin typeface="+mn-lt"/>
              </a:rPr>
              <a:t>, </a:t>
            </a:r>
            <a:r>
              <a:rPr lang="en-US" sz="2400" dirty="0" err="1">
                <a:solidFill>
                  <a:schemeClr val="bg1"/>
                </a:solidFill>
                <a:latin typeface="+mn-lt"/>
              </a:rPr>
              <a:t>mesleki</a:t>
            </a:r>
            <a:r>
              <a:rPr lang="en-US" sz="2400" dirty="0">
                <a:solidFill>
                  <a:schemeClr val="bg1"/>
                </a:solidFill>
                <a:latin typeface="+mn-lt"/>
              </a:rPr>
              <a:t> </a:t>
            </a:r>
            <a:r>
              <a:rPr lang="en-US" sz="2400" dirty="0" err="1">
                <a:solidFill>
                  <a:schemeClr val="bg1"/>
                </a:solidFill>
                <a:latin typeface="+mn-lt"/>
              </a:rPr>
              <a:t>ve</a:t>
            </a:r>
            <a:r>
              <a:rPr lang="en-US" sz="2400" dirty="0">
                <a:solidFill>
                  <a:schemeClr val="bg1"/>
                </a:solidFill>
                <a:latin typeface="+mn-lt"/>
              </a:rPr>
              <a:t> </a:t>
            </a:r>
            <a:r>
              <a:rPr lang="en-US" sz="2400" dirty="0" err="1">
                <a:solidFill>
                  <a:schemeClr val="bg1"/>
                </a:solidFill>
                <a:latin typeface="+mn-lt"/>
              </a:rPr>
              <a:t>kişisel</a:t>
            </a:r>
            <a:r>
              <a:rPr lang="en-US" sz="2400" dirty="0">
                <a:solidFill>
                  <a:schemeClr val="bg1"/>
                </a:solidFill>
                <a:latin typeface="+mn-lt"/>
              </a:rPr>
              <a:t> </a:t>
            </a:r>
            <a:r>
              <a:rPr lang="en-US" sz="2400" dirty="0" err="1">
                <a:solidFill>
                  <a:schemeClr val="bg1"/>
                </a:solidFill>
                <a:latin typeface="+mn-lt"/>
              </a:rPr>
              <a:t>etkinliklerini</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smtClean="0">
                <a:solidFill>
                  <a:schemeClr val="bg1"/>
                </a:solidFill>
                <a:latin typeface="+mn-lt"/>
              </a:rPr>
              <a:t>kullanmak</a:t>
            </a:r>
            <a:r>
              <a:rPr lang="en-US" sz="2400" dirty="0" smtClean="0">
                <a:solidFill>
                  <a:schemeClr val="bg1"/>
                </a:solidFill>
                <a:latin typeface="+mn-lt"/>
              </a:rPr>
              <a:t> </a:t>
            </a:r>
            <a:r>
              <a:rPr lang="en-US" sz="2400" dirty="0" err="1">
                <a:solidFill>
                  <a:schemeClr val="bg1"/>
                </a:solidFill>
                <a:latin typeface="+mn-lt"/>
              </a:rPr>
              <a:t>sebebiyle</a:t>
            </a:r>
            <a:r>
              <a:rPr lang="en-US" sz="2400" dirty="0">
                <a:solidFill>
                  <a:schemeClr val="bg1"/>
                </a:solidFill>
                <a:latin typeface="+mn-lt"/>
              </a:rPr>
              <a:t> </a:t>
            </a:r>
            <a:r>
              <a:rPr lang="en-US" sz="2400" dirty="0" err="1">
                <a:solidFill>
                  <a:schemeClr val="bg1"/>
                </a:solidFill>
                <a:latin typeface="+mn-lt"/>
              </a:rPr>
              <a:t>azaltmışsa</a:t>
            </a:r>
            <a:r>
              <a:rPr lang="en-US" sz="2400" dirty="0">
                <a:solidFill>
                  <a:schemeClr val="bg1"/>
                </a:solidFill>
                <a:latin typeface="+mn-lt"/>
              </a:rPr>
              <a:t> </a:t>
            </a:r>
            <a:r>
              <a:rPr lang="en-US" sz="2400" dirty="0" err="1">
                <a:solidFill>
                  <a:schemeClr val="bg1"/>
                </a:solidFill>
                <a:latin typeface="+mn-lt"/>
              </a:rPr>
              <a:t>yahut</a:t>
            </a:r>
            <a:r>
              <a:rPr lang="en-US" sz="2400" dirty="0">
                <a:solidFill>
                  <a:schemeClr val="bg1"/>
                </a:solidFill>
                <a:latin typeface="+mn-lt"/>
              </a:rPr>
              <a:t> </a:t>
            </a:r>
            <a:r>
              <a:rPr lang="en-US" sz="2400" dirty="0" err="1">
                <a:solidFill>
                  <a:schemeClr val="bg1"/>
                </a:solidFill>
                <a:latin typeface="+mn-lt"/>
              </a:rPr>
              <a:t>tamamen</a:t>
            </a:r>
            <a:r>
              <a:rPr lang="en-US" sz="2400" dirty="0">
                <a:solidFill>
                  <a:schemeClr val="bg1"/>
                </a:solidFill>
                <a:latin typeface="+mn-lt"/>
              </a:rPr>
              <a:t> </a:t>
            </a:r>
            <a:r>
              <a:rPr lang="en-US" sz="2400" dirty="0" err="1">
                <a:solidFill>
                  <a:schemeClr val="bg1"/>
                </a:solidFill>
                <a:latin typeface="+mn-lt"/>
              </a:rPr>
              <a:t>bırakmışsa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Fiziksel</a:t>
            </a:r>
            <a:r>
              <a:rPr lang="en-US" sz="2400" dirty="0" smtClean="0">
                <a:solidFill>
                  <a:schemeClr val="bg1"/>
                </a:solidFill>
                <a:latin typeface="+mn-lt"/>
              </a:rPr>
              <a:t> </a:t>
            </a:r>
            <a:r>
              <a:rPr lang="en-US" sz="2400" dirty="0" err="1">
                <a:solidFill>
                  <a:schemeClr val="bg1"/>
                </a:solidFill>
                <a:latin typeface="+mn-lt"/>
              </a:rPr>
              <a:t>veya</a:t>
            </a:r>
            <a:r>
              <a:rPr lang="en-US" sz="2400" dirty="0">
                <a:solidFill>
                  <a:schemeClr val="bg1"/>
                </a:solidFill>
                <a:latin typeface="+mn-lt"/>
              </a:rPr>
              <a:t> </a:t>
            </a:r>
            <a:r>
              <a:rPr lang="en-US" sz="2400" dirty="0" err="1">
                <a:solidFill>
                  <a:schemeClr val="bg1"/>
                </a:solidFill>
                <a:latin typeface="+mn-lt"/>
              </a:rPr>
              <a:t>ruhsal</a:t>
            </a:r>
            <a:r>
              <a:rPr lang="en-US" sz="2400" dirty="0">
                <a:solidFill>
                  <a:schemeClr val="bg1"/>
                </a:solidFill>
                <a:latin typeface="+mn-lt"/>
              </a:rPr>
              <a:t> </a:t>
            </a:r>
            <a:r>
              <a:rPr lang="en-US" sz="2400" dirty="0" err="1">
                <a:solidFill>
                  <a:schemeClr val="bg1"/>
                </a:solidFill>
                <a:latin typeface="+mn-lt"/>
              </a:rPr>
              <a:t>sorunlara</a:t>
            </a:r>
            <a:r>
              <a:rPr lang="en-US" sz="2400" dirty="0">
                <a:solidFill>
                  <a:schemeClr val="bg1"/>
                </a:solidFill>
                <a:latin typeface="+mn-lt"/>
              </a:rPr>
              <a:t> </a:t>
            </a:r>
            <a:r>
              <a:rPr lang="en-US" sz="2400" dirty="0" err="1">
                <a:solidFill>
                  <a:schemeClr val="bg1"/>
                </a:solidFill>
                <a:latin typeface="+mn-lt"/>
              </a:rPr>
              <a:t>yol</a:t>
            </a:r>
            <a:r>
              <a:rPr lang="en-US" sz="2400" dirty="0">
                <a:solidFill>
                  <a:schemeClr val="bg1"/>
                </a:solidFill>
                <a:latin typeface="+mn-lt"/>
              </a:rPr>
              <a:t> </a:t>
            </a:r>
            <a:r>
              <a:rPr lang="en-US" sz="2400" dirty="0" err="1">
                <a:solidFill>
                  <a:schemeClr val="bg1"/>
                </a:solidFill>
                <a:latin typeface="+mn-lt"/>
              </a:rPr>
              <a:t>açmasına</a:t>
            </a:r>
            <a:r>
              <a:rPr lang="en-US" sz="2400" dirty="0">
                <a:solidFill>
                  <a:schemeClr val="bg1"/>
                </a:solidFill>
                <a:latin typeface="+mn-lt"/>
              </a:rPr>
              <a:t> </a:t>
            </a:r>
            <a:r>
              <a:rPr lang="en-US" sz="2400" dirty="0" err="1">
                <a:solidFill>
                  <a:schemeClr val="bg1"/>
                </a:solidFill>
                <a:latin typeface="+mn-lt"/>
              </a:rPr>
              <a:t>rağmen</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kullanmaya</a:t>
            </a:r>
            <a:r>
              <a:rPr lang="en-US" sz="2400" dirty="0">
                <a:solidFill>
                  <a:schemeClr val="bg1"/>
                </a:solidFill>
                <a:latin typeface="+mn-lt"/>
              </a:rPr>
              <a:t> </a:t>
            </a:r>
            <a:r>
              <a:rPr lang="en-US" sz="2400" dirty="0" err="1">
                <a:solidFill>
                  <a:schemeClr val="bg1"/>
                </a:solidFill>
                <a:latin typeface="+mn-lt"/>
              </a:rPr>
              <a:t>devam</a:t>
            </a:r>
            <a:r>
              <a:rPr lang="en-US" sz="2400" dirty="0">
                <a:solidFill>
                  <a:schemeClr val="bg1"/>
                </a:solidFill>
                <a:latin typeface="+mn-lt"/>
              </a:rPr>
              <a:t> </a:t>
            </a:r>
            <a:r>
              <a:rPr lang="en-US" sz="2400" dirty="0" err="1">
                <a:solidFill>
                  <a:schemeClr val="bg1"/>
                </a:solidFill>
                <a:latin typeface="+mn-lt"/>
              </a:rPr>
              <a:t>ediyorsa</a:t>
            </a:r>
            <a:endParaRPr lang="en-US" sz="2400" dirty="0">
              <a:solidFill>
                <a:schemeClr val="bg1"/>
              </a:solidFill>
              <a:latin typeface="+mn-lt"/>
            </a:endParaRPr>
          </a:p>
          <a:p>
            <a:pPr marL="457200" indent="-457200">
              <a:buFont typeface="Wingdings" panose="05000000000000000000" pitchFamily="2" charset="2"/>
              <a:buChar char="Ø"/>
            </a:pPr>
            <a:r>
              <a:rPr lang="en-US" sz="2400" dirty="0" err="1" smtClean="0">
                <a:solidFill>
                  <a:schemeClr val="bg1"/>
                </a:solidFill>
                <a:latin typeface="+mn-lt"/>
              </a:rPr>
              <a:t>Planladığından</a:t>
            </a:r>
            <a:r>
              <a:rPr lang="en-US" sz="2400" dirty="0" smtClean="0">
                <a:solidFill>
                  <a:schemeClr val="bg1"/>
                </a:solidFill>
                <a:latin typeface="+mn-lt"/>
              </a:rPr>
              <a:t> </a:t>
            </a:r>
            <a:r>
              <a:rPr lang="en-US" sz="2400" dirty="0" err="1">
                <a:solidFill>
                  <a:schemeClr val="bg1"/>
                </a:solidFill>
                <a:latin typeface="+mn-lt"/>
              </a:rPr>
              <a:t>daha</a:t>
            </a:r>
            <a:r>
              <a:rPr lang="en-US" sz="2400" dirty="0">
                <a:solidFill>
                  <a:schemeClr val="bg1"/>
                </a:solidFill>
                <a:latin typeface="+mn-lt"/>
              </a:rPr>
              <a:t> </a:t>
            </a:r>
            <a:r>
              <a:rPr lang="en-US" sz="2400" dirty="0" err="1">
                <a:solidFill>
                  <a:schemeClr val="bg1"/>
                </a:solidFill>
                <a:latin typeface="+mn-lt"/>
              </a:rPr>
              <a:t>fazla</a:t>
            </a:r>
            <a:r>
              <a:rPr lang="en-US" sz="2400" dirty="0">
                <a:solidFill>
                  <a:schemeClr val="bg1"/>
                </a:solidFill>
                <a:latin typeface="+mn-lt"/>
              </a:rPr>
              <a:t> </a:t>
            </a:r>
            <a:r>
              <a:rPr lang="en-US" sz="2400" dirty="0" err="1">
                <a:solidFill>
                  <a:schemeClr val="bg1"/>
                </a:solidFill>
                <a:latin typeface="+mn-lt"/>
              </a:rPr>
              <a:t>madde</a:t>
            </a:r>
            <a:r>
              <a:rPr lang="en-US" sz="2400" dirty="0">
                <a:solidFill>
                  <a:schemeClr val="bg1"/>
                </a:solidFill>
                <a:latin typeface="+mn-lt"/>
              </a:rPr>
              <a:t> </a:t>
            </a:r>
            <a:r>
              <a:rPr lang="en-US" sz="2400" dirty="0" err="1">
                <a:solidFill>
                  <a:schemeClr val="bg1"/>
                </a:solidFill>
                <a:latin typeface="+mn-lt"/>
              </a:rPr>
              <a:t>kullanıyorsa</a:t>
            </a:r>
            <a:endParaRPr lang="en-US" sz="2400" dirty="0">
              <a:solidFill>
                <a:schemeClr val="bg1"/>
              </a:solidFill>
              <a:latin typeface="+mn-lt"/>
            </a:endParaRPr>
          </a:p>
        </p:txBody>
      </p:sp>
    </p:spTree>
    <p:extLst>
      <p:ext uri="{BB962C8B-B14F-4D97-AF65-F5344CB8AC3E}">
        <p14:creationId xmlns:p14="http://schemas.microsoft.com/office/powerpoint/2010/main" val="16674086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53" presetClass="entr" presetSubtype="16"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6">
                                            <p:txEl>
                                              <p:pRg st="2" end="2"/>
                                            </p:txEl>
                                          </p:spTgt>
                                        </p:tgtEl>
                                      </p:cBhvr>
                                    </p:animEffect>
                                  </p:childTnLst>
                                </p:cTn>
                              </p:par>
                            </p:childTnLst>
                          </p:cTn>
                        </p:par>
                        <p:par>
                          <p:cTn id="22" fill="hold">
                            <p:stCondLst>
                              <p:cond delay="4500"/>
                            </p:stCondLst>
                            <p:childTnLst>
                              <p:par>
                                <p:cTn id="23" presetID="53" presetClass="entr" presetSubtype="16" fill="hold" grpId="0" nodeType="afterEffect">
                                  <p:stCondLst>
                                    <p:cond delay="50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6">
                                            <p:txEl>
                                              <p:pRg st="3" end="3"/>
                                            </p:txEl>
                                          </p:spTgt>
                                        </p:tgtEl>
                                      </p:cBhvr>
                                    </p:animEffect>
                                  </p:childTnLst>
                                </p:cTn>
                              </p:par>
                            </p:childTnLst>
                          </p:cTn>
                        </p:par>
                        <p:par>
                          <p:cTn id="28" fill="hold">
                            <p:stCondLst>
                              <p:cond delay="6000"/>
                            </p:stCondLst>
                            <p:childTnLst>
                              <p:par>
                                <p:cTn id="29" presetID="53" presetClass="entr" presetSubtype="16"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6">
                                            <p:txEl>
                                              <p:pRg st="4" end="4"/>
                                            </p:txEl>
                                          </p:spTgt>
                                        </p:tgtEl>
                                      </p:cBhvr>
                                    </p:animEffect>
                                  </p:childTnLst>
                                </p:cTn>
                              </p:par>
                            </p:childTnLst>
                          </p:cTn>
                        </p:par>
                        <p:par>
                          <p:cTn id="34" fill="hold">
                            <p:stCondLst>
                              <p:cond delay="7500"/>
                            </p:stCondLst>
                            <p:childTnLst>
                              <p:par>
                                <p:cTn id="35" presetID="53" presetClass="entr" presetSubtype="16" fill="hold" grpId="0" nodeType="afterEffect">
                                  <p:stCondLst>
                                    <p:cond delay="50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6">
                                            <p:txEl>
                                              <p:pRg st="5" end="5"/>
                                            </p:txEl>
                                          </p:spTgt>
                                        </p:tgtEl>
                                      </p:cBhvr>
                                    </p:animEffect>
                                  </p:childTnLst>
                                </p:cTn>
                              </p:par>
                            </p:childTnLst>
                          </p:cTn>
                        </p:par>
                        <p:par>
                          <p:cTn id="40" fill="hold">
                            <p:stCondLst>
                              <p:cond delay="9000"/>
                            </p:stCondLst>
                            <p:childTnLst>
                              <p:par>
                                <p:cTn id="41" presetID="53" presetClass="entr" presetSubtype="16" fill="hold" grpId="0" nodeType="afterEffect">
                                  <p:stCondLst>
                                    <p:cond delay="50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5"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TotalTime>
  <Words>1887</Words>
  <Application>Microsoft Office PowerPoint</Application>
  <PresentationFormat>On-screen Show (4:3)</PresentationFormat>
  <Paragraphs>204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Fotoğraflar ve Grafik Çalışmaları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bagimliligi_lise</dc:title>
  <dc:creator>Mustafa; Alpaslan; Hatice; EDAM</dc:creator>
  <dc:description>Bu sunu Yeşilay tarafından lise çağı öğrencilere ve gençlere yönelik hazırlanmış aşağıdaki kitapçıktan yararlanılarak oluşturulmuştur:_x000d_
Uyuşturucu Maddelerden Korunmak İçin, Uğur Evcin, 2014, İstanbul, Yeşilay TBM Alan Kitaplığı Dizisi No: 5.</dc:description>
  <cp:lastModifiedBy>mustafa</cp:lastModifiedBy>
  <cp:revision>1160</cp:revision>
  <dcterms:created xsi:type="dcterms:W3CDTF">2010-12-23T09:12:01Z</dcterms:created>
  <dcterms:modified xsi:type="dcterms:W3CDTF">2015-01-21T08:54:35Z</dcterms:modified>
</cp:coreProperties>
</file>